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6E092-E67F-4814-86C1-C7A2D067AEEA}" type="datetimeFigureOut">
              <a:rPr lang="en-US" smtClean="0"/>
              <a:t>1/7/2014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95641-E417-457B-B547-0F610A6DF87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063059" y="692177"/>
            <a:ext cx="5570682" cy="773340"/>
            <a:chOff x="2063059" y="692177"/>
            <a:chExt cx="5570682" cy="773340"/>
          </a:xfrm>
        </p:grpSpPr>
        <p:sp>
          <p:nvSpPr>
            <p:cNvPr id="2" name="Freeform 1"/>
            <p:cNvSpPr/>
            <p:nvPr/>
          </p:nvSpPr>
          <p:spPr>
            <a:xfrm>
              <a:off x="2063059" y="715937"/>
              <a:ext cx="402074" cy="668496"/>
            </a:xfrm>
            <a:custGeom>
              <a:avLst/>
              <a:gdLst/>
              <a:ahLst/>
              <a:cxnLst/>
              <a:rect l="0" t="0" r="0" b="0"/>
              <a:pathLst>
                <a:path w="402074" h="668496">
                  <a:moveTo>
                    <a:pt x="347967" y="0"/>
                  </a:moveTo>
                  <a:lnTo>
                    <a:pt x="295916" y="0"/>
                  </a:lnTo>
                  <a:lnTo>
                    <a:pt x="245976" y="0"/>
                  </a:lnTo>
                  <a:lnTo>
                    <a:pt x="192769" y="5590"/>
                  </a:lnTo>
                  <a:lnTo>
                    <a:pt x="140059" y="2318"/>
                  </a:lnTo>
                  <a:lnTo>
                    <a:pt x="84587" y="458"/>
                  </a:lnTo>
                  <a:lnTo>
                    <a:pt x="28569" y="91"/>
                  </a:lnTo>
                  <a:lnTo>
                    <a:pt x="18052" y="3570"/>
                  </a:lnTo>
                  <a:lnTo>
                    <a:pt x="3246" y="16795"/>
                  </a:lnTo>
                  <a:lnTo>
                    <a:pt x="0" y="26404"/>
                  </a:lnTo>
                  <a:lnTo>
                    <a:pt x="1020" y="63456"/>
                  </a:lnTo>
                  <a:lnTo>
                    <a:pt x="11845" y="124665"/>
                  </a:lnTo>
                  <a:lnTo>
                    <a:pt x="25249" y="176574"/>
                  </a:lnTo>
                  <a:lnTo>
                    <a:pt x="30756" y="229028"/>
                  </a:lnTo>
                  <a:lnTo>
                    <a:pt x="31509" y="256598"/>
                  </a:lnTo>
                  <a:lnTo>
                    <a:pt x="35219" y="263482"/>
                  </a:lnTo>
                  <a:lnTo>
                    <a:pt x="41203" y="265732"/>
                  </a:lnTo>
                  <a:lnTo>
                    <a:pt x="57209" y="261993"/>
                  </a:lnTo>
                  <a:lnTo>
                    <a:pt x="111932" y="239641"/>
                  </a:lnTo>
                  <a:lnTo>
                    <a:pt x="173224" y="233210"/>
                  </a:lnTo>
                  <a:lnTo>
                    <a:pt x="228485" y="235060"/>
                  </a:lnTo>
                  <a:lnTo>
                    <a:pt x="279132" y="251932"/>
                  </a:lnTo>
                  <a:lnTo>
                    <a:pt x="318555" y="278965"/>
                  </a:lnTo>
                  <a:lnTo>
                    <a:pt x="371337" y="337371"/>
                  </a:lnTo>
                  <a:lnTo>
                    <a:pt x="392066" y="369804"/>
                  </a:lnTo>
                  <a:lnTo>
                    <a:pt x="401881" y="395204"/>
                  </a:lnTo>
                  <a:lnTo>
                    <a:pt x="402073" y="456875"/>
                  </a:lnTo>
                  <a:lnTo>
                    <a:pt x="397779" y="512210"/>
                  </a:lnTo>
                  <a:lnTo>
                    <a:pt x="380423" y="562872"/>
                  </a:lnTo>
                  <a:lnTo>
                    <a:pt x="355633" y="598445"/>
                  </a:lnTo>
                  <a:lnTo>
                    <a:pt x="307410" y="633502"/>
                  </a:lnTo>
                  <a:lnTo>
                    <a:pt x="266670" y="653428"/>
                  </a:lnTo>
                  <a:lnTo>
                    <a:pt x="210982" y="664466"/>
                  </a:lnTo>
                  <a:lnTo>
                    <a:pt x="184139" y="668495"/>
                  </a:lnTo>
                  <a:lnTo>
                    <a:pt x="121889" y="658622"/>
                  </a:lnTo>
                  <a:lnTo>
                    <a:pt x="67547" y="633752"/>
                  </a:lnTo>
                  <a:lnTo>
                    <a:pt x="42640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63709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39457" y="692177"/>
              <a:ext cx="290691" cy="640457"/>
            </a:xfrm>
            <a:custGeom>
              <a:avLst/>
              <a:gdLst/>
              <a:ahLst/>
              <a:cxnLst/>
              <a:rect l="0" t="0" r="0" b="0"/>
              <a:pathLst>
                <a:path w="290691" h="640457">
                  <a:moveTo>
                    <a:pt x="245434" y="150102"/>
                  </a:moveTo>
                  <a:lnTo>
                    <a:pt x="194439" y="207336"/>
                  </a:lnTo>
                  <a:lnTo>
                    <a:pt x="156744" y="266304"/>
                  </a:lnTo>
                  <a:lnTo>
                    <a:pt x="113565" y="327520"/>
                  </a:lnTo>
                  <a:lnTo>
                    <a:pt x="77056" y="387702"/>
                  </a:lnTo>
                  <a:lnTo>
                    <a:pt x="54644" y="438611"/>
                  </a:lnTo>
                  <a:lnTo>
                    <a:pt x="41245" y="489570"/>
                  </a:lnTo>
                  <a:lnTo>
                    <a:pt x="37925" y="534825"/>
                  </a:lnTo>
                  <a:lnTo>
                    <a:pt x="44999" y="576700"/>
                  </a:lnTo>
                  <a:lnTo>
                    <a:pt x="61394" y="610684"/>
                  </a:lnTo>
                  <a:lnTo>
                    <a:pt x="74341" y="628156"/>
                  </a:lnTo>
                  <a:lnTo>
                    <a:pt x="97253" y="637481"/>
                  </a:lnTo>
                  <a:lnTo>
                    <a:pt x="124593" y="640456"/>
                  </a:lnTo>
                  <a:lnTo>
                    <a:pt x="187190" y="629851"/>
                  </a:lnTo>
                  <a:lnTo>
                    <a:pt x="222717" y="608885"/>
                  </a:lnTo>
                  <a:lnTo>
                    <a:pt x="257758" y="561954"/>
                  </a:lnTo>
                  <a:lnTo>
                    <a:pt x="284090" y="507623"/>
                  </a:lnTo>
                  <a:lnTo>
                    <a:pt x="290690" y="479796"/>
                  </a:lnTo>
                  <a:lnTo>
                    <a:pt x="285395" y="423804"/>
                  </a:lnTo>
                  <a:lnTo>
                    <a:pt x="273262" y="384837"/>
                  </a:lnTo>
                  <a:lnTo>
                    <a:pt x="248201" y="345818"/>
                  </a:lnTo>
                  <a:lnTo>
                    <a:pt x="186523" y="283958"/>
                  </a:lnTo>
                  <a:lnTo>
                    <a:pt x="135401" y="249853"/>
                  </a:lnTo>
                  <a:lnTo>
                    <a:pt x="77739" y="213469"/>
                  </a:lnTo>
                  <a:lnTo>
                    <a:pt x="48738" y="189155"/>
                  </a:lnTo>
                  <a:lnTo>
                    <a:pt x="11908" y="145237"/>
                  </a:lnTo>
                  <a:lnTo>
                    <a:pt x="2044" y="121813"/>
                  </a:lnTo>
                  <a:lnTo>
                    <a:pt x="0" y="98925"/>
                  </a:lnTo>
                  <a:lnTo>
                    <a:pt x="4161" y="77054"/>
                  </a:lnTo>
                  <a:lnTo>
                    <a:pt x="13809" y="55635"/>
                  </a:lnTo>
                  <a:lnTo>
                    <a:pt x="32136" y="37537"/>
                  </a:lnTo>
                  <a:lnTo>
                    <a:pt x="76439" y="12444"/>
                  </a:lnTo>
                  <a:lnTo>
                    <a:pt x="113993" y="0"/>
                  </a:lnTo>
                  <a:lnTo>
                    <a:pt x="154756" y="83"/>
                  </a:lnTo>
                  <a:lnTo>
                    <a:pt x="209281" y="10591"/>
                  </a:lnTo>
                  <a:lnTo>
                    <a:pt x="255060" y="27051"/>
                  </a:lnTo>
                  <a:lnTo>
                    <a:pt x="265890" y="32973"/>
                  </a:lnTo>
                  <a:lnTo>
                    <a:pt x="281042" y="48912"/>
                  </a:lnTo>
                  <a:lnTo>
                    <a:pt x="286720" y="58076"/>
                  </a:lnTo>
                  <a:lnTo>
                    <a:pt x="289910" y="83855"/>
                  </a:lnTo>
                  <a:lnTo>
                    <a:pt x="286258" y="112470"/>
                  </a:lnTo>
                  <a:lnTo>
                    <a:pt x="271048" y="147141"/>
                  </a:lnTo>
                  <a:lnTo>
                    <a:pt x="234905" y="192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58673" y="101073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3193" y="15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54129" y="758051"/>
              <a:ext cx="367882" cy="489225"/>
            </a:xfrm>
            <a:custGeom>
              <a:avLst/>
              <a:gdLst/>
              <a:ahLst/>
              <a:cxnLst/>
              <a:rect l="0" t="0" r="0" b="0"/>
              <a:pathLst>
                <a:path w="367882" h="489225">
                  <a:moveTo>
                    <a:pt x="73083" y="0"/>
                  </a:moveTo>
                  <a:lnTo>
                    <a:pt x="58429" y="60731"/>
                  </a:lnTo>
                  <a:lnTo>
                    <a:pt x="44885" y="116761"/>
                  </a:lnTo>
                  <a:lnTo>
                    <a:pt x="34442" y="168347"/>
                  </a:lnTo>
                  <a:lnTo>
                    <a:pt x="16926" y="230226"/>
                  </a:lnTo>
                  <a:lnTo>
                    <a:pt x="6401" y="279565"/>
                  </a:lnTo>
                  <a:lnTo>
                    <a:pt x="1463" y="338638"/>
                  </a:lnTo>
                  <a:lnTo>
                    <a:pt x="0" y="395005"/>
                  </a:lnTo>
                  <a:lnTo>
                    <a:pt x="1845" y="455709"/>
                  </a:lnTo>
                  <a:lnTo>
                    <a:pt x="10616" y="475888"/>
                  </a:lnTo>
                  <a:lnTo>
                    <a:pt x="19740" y="482206"/>
                  </a:lnTo>
                  <a:lnTo>
                    <a:pt x="45475" y="489224"/>
                  </a:lnTo>
                  <a:lnTo>
                    <a:pt x="81671" y="487587"/>
                  </a:lnTo>
                  <a:lnTo>
                    <a:pt x="139118" y="473290"/>
                  </a:lnTo>
                  <a:lnTo>
                    <a:pt x="199585" y="456170"/>
                  </a:lnTo>
                  <a:lnTo>
                    <a:pt x="261000" y="438679"/>
                  </a:lnTo>
                  <a:lnTo>
                    <a:pt x="318866" y="425818"/>
                  </a:lnTo>
                  <a:lnTo>
                    <a:pt x="36788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58798" y="937036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51428" y="7235"/>
                  </a:lnTo>
                  <a:lnTo>
                    <a:pt x="95205" y="9878"/>
                  </a:lnTo>
                  <a:lnTo>
                    <a:pt x="38693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11440" y="705409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04596" y="23719"/>
                  </a:lnTo>
                  <a:lnTo>
                    <a:pt x="150422" y="37267"/>
                  </a:lnTo>
                  <a:lnTo>
                    <a:pt x="94660" y="44276"/>
                  </a:lnTo>
                  <a:lnTo>
                    <a:pt x="38586" y="509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00994" y="958093"/>
              <a:ext cx="157929" cy="221099"/>
            </a:xfrm>
            <a:custGeom>
              <a:avLst/>
              <a:gdLst/>
              <a:ahLst/>
              <a:cxnLst/>
              <a:rect l="0" t="0" r="0" b="0"/>
              <a:pathLst>
                <a:path w="157929" h="221099">
                  <a:moveTo>
                    <a:pt x="157928" y="0"/>
                  </a:moveTo>
                  <a:lnTo>
                    <a:pt x="114776" y="55045"/>
                  </a:lnTo>
                  <a:lnTo>
                    <a:pt x="71946" y="114512"/>
                  </a:lnTo>
                  <a:lnTo>
                    <a:pt x="32279" y="16828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90466" y="1010735"/>
              <a:ext cx="200042" cy="242157"/>
            </a:xfrm>
            <a:custGeom>
              <a:avLst/>
              <a:gdLst/>
              <a:ahLst/>
              <a:cxnLst/>
              <a:rect l="0" t="0" r="0" b="0"/>
              <a:pathLst>
                <a:path w="200042" h="242157">
                  <a:moveTo>
                    <a:pt x="200041" y="242156"/>
                  </a:moveTo>
                  <a:lnTo>
                    <a:pt x="190466" y="218109"/>
                  </a:lnTo>
                  <a:lnTo>
                    <a:pt x="145480" y="165946"/>
                  </a:lnTo>
                  <a:lnTo>
                    <a:pt x="100093" y="112161"/>
                  </a:lnTo>
                  <a:lnTo>
                    <a:pt x="51959" y="543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4294" y="978598"/>
              <a:ext cx="240115" cy="486919"/>
            </a:xfrm>
            <a:custGeom>
              <a:avLst/>
              <a:gdLst/>
              <a:ahLst/>
              <a:cxnLst/>
              <a:rect l="0" t="0" r="0" b="0"/>
              <a:pathLst>
                <a:path w="240115" h="486919">
                  <a:moveTo>
                    <a:pt x="41498" y="158479"/>
                  </a:moveTo>
                  <a:lnTo>
                    <a:pt x="44618" y="212624"/>
                  </a:lnTo>
                  <a:lnTo>
                    <a:pt x="50563" y="273160"/>
                  </a:lnTo>
                  <a:lnTo>
                    <a:pt x="58974" y="326971"/>
                  </a:lnTo>
                  <a:lnTo>
                    <a:pt x="61848" y="388380"/>
                  </a:lnTo>
                  <a:lnTo>
                    <a:pt x="68005" y="445917"/>
                  </a:lnTo>
                  <a:lnTo>
                    <a:pt x="65990" y="482682"/>
                  </a:lnTo>
                  <a:lnTo>
                    <a:pt x="63675" y="486918"/>
                  </a:lnTo>
                  <a:lnTo>
                    <a:pt x="60962" y="486233"/>
                  </a:lnTo>
                  <a:lnTo>
                    <a:pt x="57984" y="482267"/>
                  </a:lnTo>
                  <a:lnTo>
                    <a:pt x="41359" y="429568"/>
                  </a:lnTo>
                  <a:lnTo>
                    <a:pt x="30928" y="383081"/>
                  </a:lnTo>
                  <a:lnTo>
                    <a:pt x="16924" y="321258"/>
                  </a:lnTo>
                  <a:lnTo>
                    <a:pt x="6401" y="275080"/>
                  </a:lnTo>
                  <a:lnTo>
                    <a:pt x="1464" y="218764"/>
                  </a:lnTo>
                  <a:lnTo>
                    <a:pt x="0" y="168802"/>
                  </a:lnTo>
                  <a:lnTo>
                    <a:pt x="7912" y="117235"/>
                  </a:lnTo>
                  <a:lnTo>
                    <a:pt x="24149" y="54926"/>
                  </a:lnTo>
                  <a:lnTo>
                    <a:pt x="40127" y="27711"/>
                  </a:lnTo>
                  <a:lnTo>
                    <a:pt x="65269" y="4830"/>
                  </a:lnTo>
                  <a:lnTo>
                    <a:pt x="74893" y="1064"/>
                  </a:lnTo>
                  <a:lnTo>
                    <a:pt x="94945" y="0"/>
                  </a:lnTo>
                  <a:lnTo>
                    <a:pt x="143649" y="10018"/>
                  </a:lnTo>
                  <a:lnTo>
                    <a:pt x="177440" y="28053"/>
                  </a:lnTo>
                  <a:lnTo>
                    <a:pt x="217180" y="64996"/>
                  </a:lnTo>
                  <a:lnTo>
                    <a:pt x="225300" y="75100"/>
                  </a:lnTo>
                  <a:lnTo>
                    <a:pt x="234322" y="101924"/>
                  </a:lnTo>
                  <a:lnTo>
                    <a:pt x="240114" y="161216"/>
                  </a:lnTo>
                  <a:lnTo>
                    <a:pt x="234667" y="183482"/>
                  </a:lnTo>
                  <a:lnTo>
                    <a:pt x="229939" y="192695"/>
                  </a:lnTo>
                  <a:lnTo>
                    <a:pt x="215327" y="206052"/>
                  </a:lnTo>
                  <a:lnTo>
                    <a:pt x="206517" y="211251"/>
                  </a:lnTo>
                  <a:lnTo>
                    <a:pt x="143312" y="220281"/>
                  </a:lnTo>
                  <a:lnTo>
                    <a:pt x="115198" y="221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59005" y="968621"/>
              <a:ext cx="84229" cy="263065"/>
            </a:xfrm>
            <a:custGeom>
              <a:avLst/>
              <a:gdLst/>
              <a:ahLst/>
              <a:cxnLst/>
              <a:rect l="0" t="0" r="0" b="0"/>
              <a:pathLst>
                <a:path w="84229" h="263065">
                  <a:moveTo>
                    <a:pt x="0" y="94757"/>
                  </a:moveTo>
                  <a:lnTo>
                    <a:pt x="8333" y="132235"/>
                  </a:lnTo>
                  <a:lnTo>
                    <a:pt x="15684" y="183658"/>
                  </a:lnTo>
                  <a:lnTo>
                    <a:pt x="28401" y="237706"/>
                  </a:lnTo>
                  <a:lnTo>
                    <a:pt x="35239" y="261235"/>
                  </a:lnTo>
                  <a:lnTo>
                    <a:pt x="36361" y="263064"/>
                  </a:lnTo>
                  <a:lnTo>
                    <a:pt x="23753" y="201535"/>
                  </a:lnTo>
                  <a:lnTo>
                    <a:pt x="10368" y="147001"/>
                  </a:lnTo>
                  <a:lnTo>
                    <a:pt x="2048" y="91169"/>
                  </a:lnTo>
                  <a:lnTo>
                    <a:pt x="6196" y="49110"/>
                  </a:lnTo>
                  <a:lnTo>
                    <a:pt x="14842" y="27286"/>
                  </a:lnTo>
                  <a:lnTo>
                    <a:pt x="20423" y="18191"/>
                  </a:lnTo>
                  <a:lnTo>
                    <a:pt x="28823" y="12127"/>
                  </a:lnTo>
                  <a:lnTo>
                    <a:pt x="66568" y="239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48518" y="991150"/>
              <a:ext cx="216112" cy="237589"/>
            </a:xfrm>
            <a:custGeom>
              <a:avLst/>
              <a:gdLst/>
              <a:ahLst/>
              <a:cxnLst/>
              <a:rect l="0" t="0" r="0" b="0"/>
              <a:pathLst>
                <a:path w="216112" h="237589">
                  <a:moveTo>
                    <a:pt x="0" y="93285"/>
                  </a:moveTo>
                  <a:lnTo>
                    <a:pt x="37478" y="101618"/>
                  </a:lnTo>
                  <a:lnTo>
                    <a:pt x="94491" y="103380"/>
                  </a:lnTo>
                  <a:lnTo>
                    <a:pt x="152503" y="95322"/>
                  </a:lnTo>
                  <a:lnTo>
                    <a:pt x="186736" y="84660"/>
                  </a:lnTo>
                  <a:lnTo>
                    <a:pt x="204267" y="73464"/>
                  </a:lnTo>
                  <a:lnTo>
                    <a:pt x="209877" y="64863"/>
                  </a:lnTo>
                  <a:lnTo>
                    <a:pt x="216111" y="42828"/>
                  </a:lnTo>
                  <a:lnTo>
                    <a:pt x="214264" y="32741"/>
                  </a:lnTo>
                  <a:lnTo>
                    <a:pt x="202853" y="15294"/>
                  </a:lnTo>
                  <a:lnTo>
                    <a:pt x="182964" y="5980"/>
                  </a:lnTo>
                  <a:lnTo>
                    <a:pt x="132068" y="0"/>
                  </a:lnTo>
                  <a:lnTo>
                    <a:pt x="107830" y="5422"/>
                  </a:lnTo>
                  <a:lnTo>
                    <a:pt x="63674" y="27966"/>
                  </a:lnTo>
                  <a:lnTo>
                    <a:pt x="37324" y="53654"/>
                  </a:lnTo>
                  <a:lnTo>
                    <a:pt x="20288" y="83492"/>
                  </a:lnTo>
                  <a:lnTo>
                    <a:pt x="13420" y="120149"/>
                  </a:lnTo>
                  <a:lnTo>
                    <a:pt x="19506" y="166052"/>
                  </a:lnTo>
                  <a:lnTo>
                    <a:pt x="25437" y="187627"/>
                  </a:lnTo>
                  <a:lnTo>
                    <a:pt x="41331" y="205794"/>
                  </a:lnTo>
                  <a:lnTo>
                    <a:pt x="63993" y="220498"/>
                  </a:lnTo>
                  <a:lnTo>
                    <a:pt x="104229" y="234183"/>
                  </a:lnTo>
                  <a:lnTo>
                    <a:pt x="150336" y="237588"/>
                  </a:lnTo>
                  <a:lnTo>
                    <a:pt x="210570" y="230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4585" y="941975"/>
              <a:ext cx="217255" cy="283041"/>
            </a:xfrm>
            <a:custGeom>
              <a:avLst/>
              <a:gdLst/>
              <a:ahLst/>
              <a:cxnLst/>
              <a:rect l="0" t="0" r="0" b="0"/>
              <a:pathLst>
                <a:path w="217255" h="283041">
                  <a:moveTo>
                    <a:pt x="169301" y="5589"/>
                  </a:moveTo>
                  <a:lnTo>
                    <a:pt x="152533" y="0"/>
                  </a:lnTo>
                  <a:lnTo>
                    <a:pt x="134943" y="376"/>
                  </a:lnTo>
                  <a:lnTo>
                    <a:pt x="77472" y="13308"/>
                  </a:lnTo>
                  <a:lnTo>
                    <a:pt x="44997" y="24514"/>
                  </a:lnTo>
                  <a:lnTo>
                    <a:pt x="27877" y="35837"/>
                  </a:lnTo>
                  <a:lnTo>
                    <a:pt x="5085" y="66544"/>
                  </a:lnTo>
                  <a:lnTo>
                    <a:pt x="0" y="88832"/>
                  </a:lnTo>
                  <a:lnTo>
                    <a:pt x="282" y="99689"/>
                  </a:lnTo>
                  <a:lnTo>
                    <a:pt x="6834" y="117991"/>
                  </a:lnTo>
                  <a:lnTo>
                    <a:pt x="11857" y="126148"/>
                  </a:lnTo>
                  <a:lnTo>
                    <a:pt x="21054" y="131585"/>
                  </a:lnTo>
                  <a:lnTo>
                    <a:pt x="46872" y="137627"/>
                  </a:lnTo>
                  <a:lnTo>
                    <a:pt x="108378" y="133490"/>
                  </a:lnTo>
                  <a:lnTo>
                    <a:pt x="132866" y="134964"/>
                  </a:lnTo>
                  <a:lnTo>
                    <a:pt x="180809" y="161331"/>
                  </a:lnTo>
                  <a:lnTo>
                    <a:pt x="206116" y="181457"/>
                  </a:lnTo>
                  <a:lnTo>
                    <a:pt x="214910" y="201516"/>
                  </a:lnTo>
                  <a:lnTo>
                    <a:pt x="217254" y="213416"/>
                  </a:lnTo>
                  <a:lnTo>
                    <a:pt x="213621" y="235997"/>
                  </a:lnTo>
                  <a:lnTo>
                    <a:pt x="209376" y="246932"/>
                  </a:lnTo>
                  <a:lnTo>
                    <a:pt x="195301" y="262201"/>
                  </a:lnTo>
                  <a:lnTo>
                    <a:pt x="157669" y="281536"/>
                  </a:lnTo>
                  <a:lnTo>
                    <a:pt x="134106" y="283040"/>
                  </a:lnTo>
                  <a:lnTo>
                    <a:pt x="75262" y="274474"/>
                  </a:lnTo>
                  <a:lnTo>
                    <a:pt x="22213" y="261215"/>
                  </a:lnTo>
                  <a:lnTo>
                    <a:pt x="11374" y="25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04594" y="979150"/>
              <a:ext cx="239915" cy="258929"/>
            </a:xfrm>
            <a:custGeom>
              <a:avLst/>
              <a:gdLst/>
              <a:ahLst/>
              <a:cxnLst/>
              <a:rect l="0" t="0" r="0" b="0"/>
              <a:pathLst>
                <a:path w="239915" h="258929">
                  <a:moveTo>
                    <a:pt x="144090" y="0"/>
                  </a:moveTo>
                  <a:lnTo>
                    <a:pt x="101398" y="3119"/>
                  </a:lnTo>
                  <a:lnTo>
                    <a:pt x="70219" y="14572"/>
                  </a:lnTo>
                  <a:lnTo>
                    <a:pt x="28242" y="39403"/>
                  </a:lnTo>
                  <a:lnTo>
                    <a:pt x="13443" y="56117"/>
                  </a:lnTo>
                  <a:lnTo>
                    <a:pt x="4136" y="76413"/>
                  </a:lnTo>
                  <a:lnTo>
                    <a:pt x="0" y="101032"/>
                  </a:lnTo>
                  <a:lnTo>
                    <a:pt x="2406" y="110638"/>
                  </a:lnTo>
                  <a:lnTo>
                    <a:pt x="7520" y="118212"/>
                  </a:lnTo>
                  <a:lnTo>
                    <a:pt x="14439" y="124432"/>
                  </a:lnTo>
                  <a:lnTo>
                    <a:pt x="34605" y="131342"/>
                  </a:lnTo>
                  <a:lnTo>
                    <a:pt x="85679" y="135778"/>
                  </a:lnTo>
                  <a:lnTo>
                    <a:pt x="140827" y="137824"/>
                  </a:lnTo>
                  <a:lnTo>
                    <a:pt x="180428" y="146382"/>
                  </a:lnTo>
                  <a:lnTo>
                    <a:pt x="199624" y="157085"/>
                  </a:lnTo>
                  <a:lnTo>
                    <a:pt x="223585" y="181854"/>
                  </a:lnTo>
                  <a:lnTo>
                    <a:pt x="239914" y="211420"/>
                  </a:lnTo>
                  <a:lnTo>
                    <a:pt x="239558" y="220495"/>
                  </a:lnTo>
                  <a:lnTo>
                    <a:pt x="235811" y="228885"/>
                  </a:lnTo>
                  <a:lnTo>
                    <a:pt x="229804" y="236818"/>
                  </a:lnTo>
                  <a:lnTo>
                    <a:pt x="207531" y="248752"/>
                  </a:lnTo>
                  <a:lnTo>
                    <a:pt x="165226" y="258928"/>
                  </a:lnTo>
                  <a:lnTo>
                    <a:pt x="126176" y="258823"/>
                  </a:lnTo>
                  <a:lnTo>
                    <a:pt x="69496" y="244890"/>
                  </a:lnTo>
                  <a:lnTo>
                    <a:pt x="5986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71241" y="1021264"/>
              <a:ext cx="19599" cy="210571"/>
            </a:xfrm>
            <a:custGeom>
              <a:avLst/>
              <a:gdLst/>
              <a:ahLst/>
              <a:cxnLst/>
              <a:rect l="0" t="0" r="0" b="0"/>
              <a:pathLst>
                <a:path w="19599" h="210571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10051" y="180524"/>
                  </a:lnTo>
                  <a:lnTo>
                    <a:pt x="1959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69782" y="905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15145" y="1000207"/>
              <a:ext cx="215815" cy="214572"/>
            </a:xfrm>
            <a:custGeom>
              <a:avLst/>
              <a:gdLst/>
              <a:ahLst/>
              <a:cxnLst/>
              <a:rect l="0" t="0" r="0" b="0"/>
              <a:pathLst>
                <a:path w="215815" h="214572">
                  <a:moveTo>
                    <a:pt x="128378" y="10528"/>
                  </a:moveTo>
                  <a:lnTo>
                    <a:pt x="111611" y="4939"/>
                  </a:lnTo>
                  <a:lnTo>
                    <a:pt x="78827" y="7053"/>
                  </a:lnTo>
                  <a:lnTo>
                    <a:pt x="45065" y="20677"/>
                  </a:lnTo>
                  <a:lnTo>
                    <a:pt x="18425" y="45121"/>
                  </a:lnTo>
                  <a:lnTo>
                    <a:pt x="1303" y="80179"/>
                  </a:lnTo>
                  <a:lnTo>
                    <a:pt x="0" y="125792"/>
                  </a:lnTo>
                  <a:lnTo>
                    <a:pt x="12611" y="165173"/>
                  </a:lnTo>
                  <a:lnTo>
                    <a:pt x="31166" y="199069"/>
                  </a:lnTo>
                  <a:lnTo>
                    <a:pt x="40173" y="206412"/>
                  </a:lnTo>
                  <a:lnTo>
                    <a:pt x="62659" y="214571"/>
                  </a:lnTo>
                  <a:lnTo>
                    <a:pt x="101627" y="213575"/>
                  </a:lnTo>
                  <a:lnTo>
                    <a:pt x="154376" y="201588"/>
                  </a:lnTo>
                  <a:lnTo>
                    <a:pt x="173468" y="190590"/>
                  </a:lnTo>
                  <a:lnTo>
                    <a:pt x="197370" y="165655"/>
                  </a:lnTo>
                  <a:lnTo>
                    <a:pt x="213681" y="136040"/>
                  </a:lnTo>
                  <a:lnTo>
                    <a:pt x="215814" y="109205"/>
                  </a:lnTo>
                  <a:lnTo>
                    <a:pt x="207651" y="55496"/>
                  </a:lnTo>
                  <a:lnTo>
                    <a:pt x="195195" y="35973"/>
                  </a:lnTo>
                  <a:lnTo>
                    <a:pt x="1494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11979" y="968203"/>
              <a:ext cx="245430" cy="264710"/>
            </a:xfrm>
            <a:custGeom>
              <a:avLst/>
              <a:gdLst/>
              <a:ahLst/>
              <a:cxnLst/>
              <a:rect l="0" t="0" r="0" b="0"/>
              <a:pathLst>
                <a:path w="245430" h="264710">
                  <a:moveTo>
                    <a:pt x="0" y="63589"/>
                  </a:moveTo>
                  <a:lnTo>
                    <a:pt x="5589" y="125682"/>
                  </a:lnTo>
                  <a:lnTo>
                    <a:pt x="12997" y="187594"/>
                  </a:lnTo>
                  <a:lnTo>
                    <a:pt x="28402" y="242266"/>
                  </a:lnTo>
                  <a:lnTo>
                    <a:pt x="35239" y="263494"/>
                  </a:lnTo>
                  <a:lnTo>
                    <a:pt x="37531" y="264709"/>
                  </a:lnTo>
                  <a:lnTo>
                    <a:pt x="40077" y="250462"/>
                  </a:lnTo>
                  <a:lnTo>
                    <a:pt x="30393" y="191779"/>
                  </a:lnTo>
                  <a:lnTo>
                    <a:pt x="22901" y="142593"/>
                  </a:lnTo>
                  <a:lnTo>
                    <a:pt x="22591" y="87817"/>
                  </a:lnTo>
                  <a:lnTo>
                    <a:pt x="30740" y="48281"/>
                  </a:lnTo>
                  <a:lnTo>
                    <a:pt x="53862" y="12776"/>
                  </a:lnTo>
                  <a:lnTo>
                    <a:pt x="60475" y="5147"/>
                  </a:lnTo>
                  <a:lnTo>
                    <a:pt x="69563" y="1231"/>
                  </a:lnTo>
                  <a:lnTo>
                    <a:pt x="92138" y="0"/>
                  </a:lnTo>
                  <a:lnTo>
                    <a:pt x="131156" y="11473"/>
                  </a:lnTo>
                  <a:lnTo>
                    <a:pt x="152268" y="26388"/>
                  </a:lnTo>
                  <a:lnTo>
                    <a:pt x="177308" y="57636"/>
                  </a:lnTo>
                  <a:lnTo>
                    <a:pt x="206729" y="110117"/>
                  </a:lnTo>
                  <a:lnTo>
                    <a:pt x="233901" y="165543"/>
                  </a:lnTo>
                  <a:lnTo>
                    <a:pt x="245429" y="205192"/>
                  </a:lnTo>
                  <a:lnTo>
                    <a:pt x="242155" y="242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0112" y="943439"/>
              <a:ext cx="293629" cy="323035"/>
            </a:xfrm>
            <a:custGeom>
              <a:avLst/>
              <a:gdLst/>
              <a:ahLst/>
              <a:cxnLst/>
              <a:rect l="0" t="0" r="0" b="0"/>
              <a:pathLst>
                <a:path w="293629" h="323035">
                  <a:moveTo>
                    <a:pt x="187764" y="14654"/>
                  </a:moveTo>
                  <a:lnTo>
                    <a:pt x="134736" y="0"/>
                  </a:lnTo>
                  <a:lnTo>
                    <a:pt x="92243" y="1083"/>
                  </a:lnTo>
                  <a:lnTo>
                    <a:pt x="53787" y="8813"/>
                  </a:lnTo>
                  <a:lnTo>
                    <a:pt x="25754" y="24102"/>
                  </a:lnTo>
                  <a:lnTo>
                    <a:pt x="2630" y="43449"/>
                  </a:lnTo>
                  <a:lnTo>
                    <a:pt x="0" y="52568"/>
                  </a:lnTo>
                  <a:lnTo>
                    <a:pt x="3318" y="75178"/>
                  </a:lnTo>
                  <a:lnTo>
                    <a:pt x="8647" y="84249"/>
                  </a:lnTo>
                  <a:lnTo>
                    <a:pt x="23928" y="97448"/>
                  </a:lnTo>
                  <a:lnTo>
                    <a:pt x="82884" y="123014"/>
                  </a:lnTo>
                  <a:lnTo>
                    <a:pt x="140314" y="130165"/>
                  </a:lnTo>
                  <a:lnTo>
                    <a:pt x="194811" y="141629"/>
                  </a:lnTo>
                  <a:lnTo>
                    <a:pt x="239719" y="160748"/>
                  </a:lnTo>
                  <a:lnTo>
                    <a:pt x="288862" y="209916"/>
                  </a:lnTo>
                  <a:lnTo>
                    <a:pt x="292597" y="219698"/>
                  </a:lnTo>
                  <a:lnTo>
                    <a:pt x="293628" y="243045"/>
                  </a:lnTo>
                  <a:lnTo>
                    <a:pt x="282042" y="276908"/>
                  </a:lnTo>
                  <a:lnTo>
                    <a:pt x="263791" y="303578"/>
                  </a:lnTo>
                  <a:lnTo>
                    <a:pt x="237976" y="320710"/>
                  </a:lnTo>
                  <a:lnTo>
                    <a:pt x="215150" y="323034"/>
                  </a:lnTo>
                  <a:lnTo>
                    <a:pt x="156778" y="314994"/>
                  </a:lnTo>
                  <a:lnTo>
                    <a:pt x="98498" y="302141"/>
                  </a:lnTo>
                  <a:lnTo>
                    <a:pt x="50893" y="28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53208" y="1916186"/>
            <a:ext cx="4032364" cy="579068"/>
            <a:chOff x="1853208" y="1916186"/>
            <a:chExt cx="4032364" cy="579068"/>
          </a:xfrm>
        </p:grpSpPr>
        <p:sp>
          <p:nvSpPr>
            <p:cNvPr id="22" name="Freeform 21"/>
            <p:cNvSpPr/>
            <p:nvPr/>
          </p:nvSpPr>
          <p:spPr>
            <a:xfrm>
              <a:off x="1853208" y="2200455"/>
              <a:ext cx="442005" cy="264608"/>
            </a:xfrm>
            <a:custGeom>
              <a:avLst/>
              <a:gdLst/>
              <a:ahLst/>
              <a:cxnLst/>
              <a:rect l="0" t="0" r="0" b="0"/>
              <a:pathLst>
                <a:path w="442005" h="264608">
                  <a:moveTo>
                    <a:pt x="10336" y="0"/>
                  </a:moveTo>
                  <a:lnTo>
                    <a:pt x="3100" y="27557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2984" y="186628"/>
                  </a:lnTo>
                  <a:lnTo>
                    <a:pt x="10578" y="215137"/>
                  </a:lnTo>
                  <a:lnTo>
                    <a:pt x="25651" y="239506"/>
                  </a:lnTo>
                  <a:lnTo>
                    <a:pt x="47168" y="255796"/>
                  </a:lnTo>
                  <a:lnTo>
                    <a:pt x="71159" y="264596"/>
                  </a:lnTo>
                  <a:lnTo>
                    <a:pt x="93520" y="264607"/>
                  </a:lnTo>
                  <a:lnTo>
                    <a:pt x="125840" y="252448"/>
                  </a:lnTo>
                  <a:lnTo>
                    <a:pt x="152054" y="234027"/>
                  </a:lnTo>
                  <a:lnTo>
                    <a:pt x="169049" y="208162"/>
                  </a:lnTo>
                  <a:lnTo>
                    <a:pt x="184103" y="166811"/>
                  </a:lnTo>
                  <a:lnTo>
                    <a:pt x="186604" y="136513"/>
                  </a:lnTo>
                  <a:lnTo>
                    <a:pt x="185170" y="136632"/>
                  </a:lnTo>
                  <a:lnTo>
                    <a:pt x="183044" y="140222"/>
                  </a:lnTo>
                  <a:lnTo>
                    <a:pt x="183801" y="153568"/>
                  </a:lnTo>
                  <a:lnTo>
                    <a:pt x="189207" y="171198"/>
                  </a:lnTo>
                  <a:lnTo>
                    <a:pt x="211741" y="207992"/>
                  </a:lnTo>
                  <a:lnTo>
                    <a:pt x="244312" y="238137"/>
                  </a:lnTo>
                  <a:lnTo>
                    <a:pt x="279833" y="253963"/>
                  </a:lnTo>
                  <a:lnTo>
                    <a:pt x="303248" y="255983"/>
                  </a:lnTo>
                  <a:lnTo>
                    <a:pt x="352464" y="247747"/>
                  </a:lnTo>
                  <a:lnTo>
                    <a:pt x="373353" y="235282"/>
                  </a:lnTo>
                  <a:lnTo>
                    <a:pt x="398266" y="205414"/>
                  </a:lnTo>
                  <a:lnTo>
                    <a:pt x="422056" y="153400"/>
                  </a:lnTo>
                  <a:lnTo>
                    <a:pt x="436851" y="98065"/>
                  </a:lnTo>
                  <a:lnTo>
                    <a:pt x="440986" y="45194"/>
                  </a:lnTo>
                  <a:lnTo>
                    <a:pt x="44200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21988" y="2263626"/>
              <a:ext cx="10095" cy="200043"/>
            </a:xfrm>
            <a:custGeom>
              <a:avLst/>
              <a:gdLst/>
              <a:ahLst/>
              <a:cxnLst/>
              <a:rect l="0" t="0" r="0" b="0"/>
              <a:pathLst>
                <a:path w="10095" h="200043">
                  <a:moveTo>
                    <a:pt x="10094" y="0"/>
                  </a:moveTo>
                  <a:lnTo>
                    <a:pt x="1761" y="37479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009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74888" y="2063585"/>
              <a:ext cx="20408" cy="431669"/>
            </a:xfrm>
            <a:custGeom>
              <a:avLst/>
              <a:gdLst/>
              <a:ahLst/>
              <a:cxnLst/>
              <a:rect l="0" t="0" r="0" b="0"/>
              <a:pathLst>
                <a:path w="20408" h="431669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8" y="144797"/>
                  </a:lnTo>
                  <a:lnTo>
                    <a:pt x="8453" y="194981"/>
                  </a:lnTo>
                  <a:lnTo>
                    <a:pt x="9456" y="254304"/>
                  </a:lnTo>
                  <a:lnTo>
                    <a:pt x="15342" y="316335"/>
                  </a:lnTo>
                  <a:lnTo>
                    <a:pt x="18906" y="373579"/>
                  </a:lnTo>
                  <a:lnTo>
                    <a:pt x="2040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26839" y="2242570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52106" y="3119"/>
                  </a:lnTo>
                  <a:lnTo>
                    <a:pt x="199277" y="9065"/>
                  </a:lnTo>
                  <a:lnTo>
                    <a:pt x="139752" y="10239"/>
                  </a:lnTo>
                  <a:lnTo>
                    <a:pt x="90021" y="10442"/>
                  </a:lnTo>
                  <a:lnTo>
                    <a:pt x="30174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63751" y="2000414"/>
              <a:ext cx="263213" cy="444195"/>
            </a:xfrm>
            <a:custGeom>
              <a:avLst/>
              <a:gdLst/>
              <a:ahLst/>
              <a:cxnLst/>
              <a:rect l="0" t="0" r="0" b="0"/>
              <a:pathLst>
                <a:path w="263213" h="444195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8" y="160427"/>
                  </a:lnTo>
                  <a:lnTo>
                    <a:pt x="19465" y="214573"/>
                  </a:lnTo>
                  <a:lnTo>
                    <a:pt x="27978" y="264263"/>
                  </a:lnTo>
                  <a:lnTo>
                    <a:pt x="33992" y="321739"/>
                  </a:lnTo>
                  <a:lnTo>
                    <a:pt x="40510" y="373169"/>
                  </a:lnTo>
                  <a:lnTo>
                    <a:pt x="47116" y="430897"/>
                  </a:lnTo>
                  <a:lnTo>
                    <a:pt x="45449" y="441683"/>
                  </a:lnTo>
                  <a:lnTo>
                    <a:pt x="44337" y="444194"/>
                  </a:lnTo>
                  <a:lnTo>
                    <a:pt x="33911" y="382303"/>
                  </a:lnTo>
                  <a:lnTo>
                    <a:pt x="35394" y="341002"/>
                  </a:lnTo>
                  <a:lnTo>
                    <a:pt x="46376" y="295606"/>
                  </a:lnTo>
                  <a:lnTo>
                    <a:pt x="61964" y="269041"/>
                  </a:lnTo>
                  <a:lnTo>
                    <a:pt x="80962" y="256834"/>
                  </a:lnTo>
                  <a:lnTo>
                    <a:pt x="92579" y="251941"/>
                  </a:lnTo>
                  <a:lnTo>
                    <a:pt x="117965" y="252744"/>
                  </a:lnTo>
                  <a:lnTo>
                    <a:pt x="166801" y="266734"/>
                  </a:lnTo>
                  <a:lnTo>
                    <a:pt x="185658" y="279985"/>
                  </a:lnTo>
                  <a:lnTo>
                    <a:pt x="209428" y="310296"/>
                  </a:lnTo>
                  <a:lnTo>
                    <a:pt x="244345" y="368935"/>
                  </a:lnTo>
                  <a:lnTo>
                    <a:pt x="26321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42611" y="2095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71365" y="2021471"/>
              <a:ext cx="218895" cy="463255"/>
            </a:xfrm>
            <a:custGeom>
              <a:avLst/>
              <a:gdLst/>
              <a:ahLst/>
              <a:cxnLst/>
              <a:rect l="0" t="0" r="0" b="0"/>
              <a:pathLst>
                <a:path w="218895" h="463255">
                  <a:moveTo>
                    <a:pt x="82023" y="463254"/>
                  </a:moveTo>
                  <a:lnTo>
                    <a:pt x="65235" y="400974"/>
                  </a:lnTo>
                  <a:lnTo>
                    <a:pt x="58690" y="346923"/>
                  </a:lnTo>
                  <a:lnTo>
                    <a:pt x="46479" y="291186"/>
                  </a:lnTo>
                  <a:lnTo>
                    <a:pt x="25566" y="227881"/>
                  </a:lnTo>
                  <a:lnTo>
                    <a:pt x="8957" y="172222"/>
                  </a:lnTo>
                  <a:lnTo>
                    <a:pt x="0" y="121497"/>
                  </a:lnTo>
                  <a:lnTo>
                    <a:pt x="4038" y="85912"/>
                  </a:lnTo>
                  <a:lnTo>
                    <a:pt x="15778" y="67039"/>
                  </a:lnTo>
                  <a:lnTo>
                    <a:pt x="51910" y="35859"/>
                  </a:lnTo>
                  <a:lnTo>
                    <a:pt x="82460" y="19854"/>
                  </a:lnTo>
                  <a:lnTo>
                    <a:pt x="132629" y="11201"/>
                  </a:lnTo>
                  <a:lnTo>
                    <a:pt x="184480" y="2559"/>
                  </a:lnTo>
                  <a:lnTo>
                    <a:pt x="2188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63917" y="2232041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54703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47364" y="2200455"/>
              <a:ext cx="121880" cy="265466"/>
            </a:xfrm>
            <a:custGeom>
              <a:avLst/>
              <a:gdLst/>
              <a:ahLst/>
              <a:cxnLst/>
              <a:rect l="0" t="0" r="0" b="0"/>
              <a:pathLst>
                <a:path w="121880" h="265466">
                  <a:moveTo>
                    <a:pt x="6066" y="94757"/>
                  </a:moveTo>
                  <a:lnTo>
                    <a:pt x="0" y="127209"/>
                  </a:lnTo>
                  <a:lnTo>
                    <a:pt x="6088" y="159355"/>
                  </a:lnTo>
                  <a:lnTo>
                    <a:pt x="25394" y="211546"/>
                  </a:lnTo>
                  <a:lnTo>
                    <a:pt x="42103" y="265465"/>
                  </a:lnTo>
                  <a:lnTo>
                    <a:pt x="23239" y="209426"/>
                  </a:lnTo>
                  <a:lnTo>
                    <a:pt x="9136" y="151538"/>
                  </a:lnTo>
                  <a:lnTo>
                    <a:pt x="1083" y="92065"/>
                  </a:lnTo>
                  <a:lnTo>
                    <a:pt x="4241" y="66654"/>
                  </a:lnTo>
                  <a:lnTo>
                    <a:pt x="19173" y="35737"/>
                  </a:lnTo>
                  <a:lnTo>
                    <a:pt x="32948" y="20563"/>
                  </a:lnTo>
                  <a:lnTo>
                    <a:pt x="50769" y="9919"/>
                  </a:lnTo>
                  <a:lnTo>
                    <a:pt x="103258" y="1307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45254" y="2207872"/>
              <a:ext cx="239845" cy="236972"/>
            </a:xfrm>
            <a:custGeom>
              <a:avLst/>
              <a:gdLst/>
              <a:ahLst/>
              <a:cxnLst/>
              <a:rect l="0" t="0" r="0" b="0"/>
              <a:pathLst>
                <a:path w="239845" h="236972">
                  <a:moveTo>
                    <a:pt x="176673" y="118926"/>
                  </a:moveTo>
                  <a:lnTo>
                    <a:pt x="156430" y="74963"/>
                  </a:lnTo>
                  <a:lnTo>
                    <a:pt x="116775" y="19068"/>
                  </a:lnTo>
                  <a:lnTo>
                    <a:pt x="90295" y="2250"/>
                  </a:lnTo>
                  <a:lnTo>
                    <a:pt x="70433" y="0"/>
                  </a:lnTo>
                  <a:lnTo>
                    <a:pt x="51076" y="4068"/>
                  </a:lnTo>
                  <a:lnTo>
                    <a:pt x="34674" y="13676"/>
                  </a:lnTo>
                  <a:lnTo>
                    <a:pt x="22706" y="28864"/>
                  </a:lnTo>
                  <a:lnTo>
                    <a:pt x="5490" y="67210"/>
                  </a:lnTo>
                  <a:lnTo>
                    <a:pt x="0" y="103733"/>
                  </a:lnTo>
                  <a:lnTo>
                    <a:pt x="9446" y="163545"/>
                  </a:lnTo>
                  <a:lnTo>
                    <a:pt x="22498" y="212097"/>
                  </a:lnTo>
                  <a:lnTo>
                    <a:pt x="28266" y="220814"/>
                  </a:lnTo>
                  <a:lnTo>
                    <a:pt x="44034" y="233620"/>
                  </a:lnTo>
                  <a:lnTo>
                    <a:pt x="62740" y="236971"/>
                  </a:lnTo>
                  <a:lnTo>
                    <a:pt x="72642" y="236227"/>
                  </a:lnTo>
                  <a:lnTo>
                    <a:pt x="89883" y="229161"/>
                  </a:lnTo>
                  <a:lnTo>
                    <a:pt x="120015" y="205561"/>
                  </a:lnTo>
                  <a:lnTo>
                    <a:pt x="135839" y="174101"/>
                  </a:lnTo>
                  <a:lnTo>
                    <a:pt x="152203" y="116140"/>
                  </a:lnTo>
                  <a:lnTo>
                    <a:pt x="152930" y="97800"/>
                  </a:lnTo>
                  <a:lnTo>
                    <a:pt x="151485" y="97823"/>
                  </a:lnTo>
                  <a:lnTo>
                    <a:pt x="149353" y="101348"/>
                  </a:lnTo>
                  <a:lnTo>
                    <a:pt x="150103" y="114623"/>
                  </a:lnTo>
                  <a:lnTo>
                    <a:pt x="164465" y="161859"/>
                  </a:lnTo>
                  <a:lnTo>
                    <a:pt x="194924" y="208201"/>
                  </a:lnTo>
                  <a:lnTo>
                    <a:pt x="239844" y="234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08918" y="2213315"/>
              <a:ext cx="228865" cy="243356"/>
            </a:xfrm>
            <a:custGeom>
              <a:avLst/>
              <a:gdLst/>
              <a:ahLst/>
              <a:cxnLst/>
              <a:rect l="0" t="0" r="0" b="0"/>
              <a:pathLst>
                <a:path w="228865" h="243356">
                  <a:moveTo>
                    <a:pt x="186750" y="29255"/>
                  </a:moveTo>
                  <a:lnTo>
                    <a:pt x="175572" y="18076"/>
                  </a:lnTo>
                  <a:lnTo>
                    <a:pt x="146263" y="5535"/>
                  </a:lnTo>
                  <a:lnTo>
                    <a:pt x="107944" y="0"/>
                  </a:lnTo>
                  <a:lnTo>
                    <a:pt x="72543" y="3949"/>
                  </a:lnTo>
                  <a:lnTo>
                    <a:pt x="53713" y="15668"/>
                  </a:lnTo>
                  <a:lnTo>
                    <a:pt x="29959" y="45116"/>
                  </a:lnTo>
                  <a:lnTo>
                    <a:pt x="6560" y="91399"/>
                  </a:lnTo>
                  <a:lnTo>
                    <a:pt x="0" y="129296"/>
                  </a:lnTo>
                  <a:lnTo>
                    <a:pt x="3645" y="164571"/>
                  </a:lnTo>
                  <a:lnTo>
                    <a:pt x="17723" y="202839"/>
                  </a:lnTo>
                  <a:lnTo>
                    <a:pt x="33248" y="220657"/>
                  </a:lnTo>
                  <a:lnTo>
                    <a:pt x="53016" y="232476"/>
                  </a:lnTo>
                  <a:lnTo>
                    <a:pt x="77400" y="241627"/>
                  </a:lnTo>
                  <a:lnTo>
                    <a:pt x="100715" y="243355"/>
                  </a:lnTo>
                  <a:lnTo>
                    <a:pt x="144279" y="234933"/>
                  </a:lnTo>
                  <a:lnTo>
                    <a:pt x="207776" y="200482"/>
                  </a:lnTo>
                  <a:lnTo>
                    <a:pt x="228864" y="187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2538" y="1916186"/>
              <a:ext cx="52644" cy="515897"/>
            </a:xfrm>
            <a:custGeom>
              <a:avLst/>
              <a:gdLst/>
              <a:ahLst/>
              <a:cxnLst/>
              <a:rect l="0" t="0" r="0" b="0"/>
              <a:pathLst>
                <a:path w="52644" h="515897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3120" y="168761"/>
                  </a:lnTo>
                  <a:lnTo>
                    <a:pt x="9065" y="224668"/>
                  </a:lnTo>
                  <a:lnTo>
                    <a:pt x="15685" y="277918"/>
                  </a:lnTo>
                  <a:lnTo>
                    <a:pt x="19466" y="326971"/>
                  </a:lnTo>
                  <a:lnTo>
                    <a:pt x="26175" y="382320"/>
                  </a:lnTo>
                  <a:lnTo>
                    <a:pt x="38922" y="439858"/>
                  </a:lnTo>
                  <a:lnTo>
                    <a:pt x="49586" y="488832"/>
                  </a:lnTo>
                  <a:lnTo>
                    <a:pt x="52643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58839" y="213728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9064"/>
                  </a:lnTo>
                  <a:lnTo>
                    <a:pt x="118836" y="18645"/>
                  </a:lnTo>
                  <a:lnTo>
                    <a:pt x="63075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06279" y="223204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6789" y="17510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27336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39986" y="2242570"/>
              <a:ext cx="212483" cy="175082"/>
            </a:xfrm>
            <a:custGeom>
              <a:avLst/>
              <a:gdLst/>
              <a:ahLst/>
              <a:cxnLst/>
              <a:rect l="0" t="0" r="0" b="0"/>
              <a:pathLst>
                <a:path w="212483" h="175082">
                  <a:moveTo>
                    <a:pt x="87392" y="0"/>
                  </a:moveTo>
                  <a:lnTo>
                    <a:pt x="43430" y="20243"/>
                  </a:lnTo>
                  <a:lnTo>
                    <a:pt x="18734" y="39403"/>
                  </a:lnTo>
                  <a:lnTo>
                    <a:pt x="2188" y="65487"/>
                  </a:lnTo>
                  <a:lnTo>
                    <a:pt x="0" y="85257"/>
                  </a:lnTo>
                  <a:lnTo>
                    <a:pt x="8128" y="126545"/>
                  </a:lnTo>
                  <a:lnTo>
                    <a:pt x="13493" y="134666"/>
                  </a:lnTo>
                  <a:lnTo>
                    <a:pt x="57167" y="165811"/>
                  </a:lnTo>
                  <a:lnTo>
                    <a:pt x="93384" y="175081"/>
                  </a:lnTo>
                  <a:lnTo>
                    <a:pt x="128162" y="172238"/>
                  </a:lnTo>
                  <a:lnTo>
                    <a:pt x="146846" y="163898"/>
                  </a:lnTo>
                  <a:lnTo>
                    <a:pt x="199478" y="119056"/>
                  </a:lnTo>
                  <a:lnTo>
                    <a:pt x="207398" y="98927"/>
                  </a:lnTo>
                  <a:lnTo>
                    <a:pt x="212482" y="47877"/>
                  </a:lnTo>
                  <a:lnTo>
                    <a:pt x="209390" y="36597"/>
                  </a:lnTo>
                  <a:lnTo>
                    <a:pt x="196595" y="17825"/>
                  </a:lnTo>
                  <a:lnTo>
                    <a:pt x="187100" y="13053"/>
                  </a:lnTo>
                  <a:lnTo>
                    <a:pt x="164072" y="10870"/>
                  </a:lnTo>
                  <a:lnTo>
                    <a:pt x="118977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27419" y="2242742"/>
              <a:ext cx="189515" cy="203215"/>
            </a:xfrm>
            <a:custGeom>
              <a:avLst/>
              <a:gdLst/>
              <a:ahLst/>
              <a:cxnLst/>
              <a:rect l="0" t="0" r="0" b="0"/>
              <a:pathLst>
                <a:path w="189515" h="203215">
                  <a:moveTo>
                    <a:pt x="0" y="31413"/>
                  </a:moveTo>
                  <a:lnTo>
                    <a:pt x="3120" y="80344"/>
                  </a:lnTo>
                  <a:lnTo>
                    <a:pt x="14655" y="133885"/>
                  </a:lnTo>
                  <a:lnTo>
                    <a:pt x="31667" y="188970"/>
                  </a:lnTo>
                  <a:lnTo>
                    <a:pt x="36301" y="203214"/>
                  </a:lnTo>
                  <a:lnTo>
                    <a:pt x="20512" y="141530"/>
                  </a:lnTo>
                  <a:lnTo>
                    <a:pt x="13487" y="92896"/>
                  </a:lnTo>
                  <a:lnTo>
                    <a:pt x="14525" y="47680"/>
                  </a:lnTo>
                  <a:lnTo>
                    <a:pt x="20494" y="24605"/>
                  </a:lnTo>
                  <a:lnTo>
                    <a:pt x="30945" y="6550"/>
                  </a:lnTo>
                  <a:lnTo>
                    <a:pt x="38178" y="1970"/>
                  </a:lnTo>
                  <a:lnTo>
                    <a:pt x="55572" y="0"/>
                  </a:lnTo>
                  <a:lnTo>
                    <a:pt x="85096" y="5468"/>
                  </a:lnTo>
                  <a:lnTo>
                    <a:pt x="110482" y="20086"/>
                  </a:lnTo>
                  <a:lnTo>
                    <a:pt x="154258" y="74381"/>
                  </a:lnTo>
                  <a:lnTo>
                    <a:pt x="169839" y="110955"/>
                  </a:lnTo>
                  <a:lnTo>
                    <a:pt x="180900" y="169761"/>
                  </a:lnTo>
                  <a:lnTo>
                    <a:pt x="189514" y="189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21773" y="2194866"/>
              <a:ext cx="263799" cy="236007"/>
            </a:xfrm>
            <a:custGeom>
              <a:avLst/>
              <a:gdLst/>
              <a:ahLst/>
              <a:cxnLst/>
              <a:rect l="0" t="0" r="0" b="0"/>
              <a:pathLst>
                <a:path w="263799" h="236007">
                  <a:moveTo>
                    <a:pt x="147844" y="5589"/>
                  </a:moveTo>
                  <a:lnTo>
                    <a:pt x="131076" y="0"/>
                  </a:lnTo>
                  <a:lnTo>
                    <a:pt x="98292" y="2114"/>
                  </a:lnTo>
                  <a:lnTo>
                    <a:pt x="47632" y="21714"/>
                  </a:lnTo>
                  <a:lnTo>
                    <a:pt x="5085" y="54997"/>
                  </a:lnTo>
                  <a:lnTo>
                    <a:pt x="1198" y="64264"/>
                  </a:lnTo>
                  <a:lnTo>
                    <a:pt x="0" y="87039"/>
                  </a:lnTo>
                  <a:lnTo>
                    <a:pt x="3658" y="96154"/>
                  </a:lnTo>
                  <a:lnTo>
                    <a:pt x="17080" y="109401"/>
                  </a:lnTo>
                  <a:lnTo>
                    <a:pt x="37864" y="116069"/>
                  </a:lnTo>
                  <a:lnTo>
                    <a:pt x="61529" y="117862"/>
                  </a:lnTo>
                  <a:lnTo>
                    <a:pt x="111556" y="112601"/>
                  </a:lnTo>
                  <a:lnTo>
                    <a:pt x="153860" y="114506"/>
                  </a:lnTo>
                  <a:lnTo>
                    <a:pt x="210420" y="128900"/>
                  </a:lnTo>
                  <a:lnTo>
                    <a:pt x="231808" y="135654"/>
                  </a:lnTo>
                  <a:lnTo>
                    <a:pt x="249892" y="148794"/>
                  </a:lnTo>
                  <a:lnTo>
                    <a:pt x="257990" y="157211"/>
                  </a:lnTo>
                  <a:lnTo>
                    <a:pt x="262219" y="166332"/>
                  </a:lnTo>
                  <a:lnTo>
                    <a:pt x="263798" y="185825"/>
                  </a:lnTo>
                  <a:lnTo>
                    <a:pt x="252521" y="216530"/>
                  </a:lnTo>
                  <a:lnTo>
                    <a:pt x="244534" y="223426"/>
                  </a:lnTo>
                  <a:lnTo>
                    <a:pt x="223183" y="231087"/>
                  </a:lnTo>
                  <a:lnTo>
                    <a:pt x="164112" y="236006"/>
                  </a:lnTo>
                  <a:lnTo>
                    <a:pt x="123938" y="235688"/>
                  </a:lnTo>
                  <a:lnTo>
                    <a:pt x="95201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762991" y="396328"/>
            <a:ext cx="5922605" cy="667051"/>
            <a:chOff x="762991" y="396328"/>
            <a:chExt cx="5922605" cy="667051"/>
          </a:xfrm>
        </p:grpSpPr>
        <p:sp>
          <p:nvSpPr>
            <p:cNvPr id="2" name="Freeform 1"/>
            <p:cNvSpPr/>
            <p:nvPr/>
          </p:nvSpPr>
          <p:spPr>
            <a:xfrm>
              <a:off x="762991" y="396328"/>
              <a:ext cx="353030" cy="667051"/>
            </a:xfrm>
            <a:custGeom>
              <a:avLst/>
              <a:gdLst/>
              <a:ahLst/>
              <a:cxnLst/>
              <a:rect l="0" t="0" r="0" b="0"/>
              <a:pathLst>
                <a:path w="353030" h="667051">
                  <a:moveTo>
                    <a:pt x="5589" y="667050"/>
                  </a:moveTo>
                  <a:lnTo>
                    <a:pt x="0" y="608433"/>
                  </a:lnTo>
                  <a:lnTo>
                    <a:pt x="2113" y="573643"/>
                  </a:lnTo>
                  <a:lnTo>
                    <a:pt x="13308" y="522040"/>
                  </a:lnTo>
                  <a:lnTo>
                    <a:pt x="26784" y="469907"/>
                  </a:lnTo>
                  <a:lnTo>
                    <a:pt x="40711" y="414288"/>
                  </a:lnTo>
                  <a:lnTo>
                    <a:pt x="51220" y="358581"/>
                  </a:lnTo>
                  <a:lnTo>
                    <a:pt x="61743" y="297621"/>
                  </a:lnTo>
                  <a:lnTo>
                    <a:pt x="75779" y="237017"/>
                  </a:lnTo>
                  <a:lnTo>
                    <a:pt x="86307" y="186993"/>
                  </a:lnTo>
                  <a:lnTo>
                    <a:pt x="96836" y="130577"/>
                  </a:lnTo>
                  <a:lnTo>
                    <a:pt x="107364" y="82016"/>
                  </a:lnTo>
                  <a:lnTo>
                    <a:pt x="121402" y="20037"/>
                  </a:lnTo>
                  <a:lnTo>
                    <a:pt x="124912" y="7590"/>
                  </a:lnTo>
                  <a:lnTo>
                    <a:pt x="129591" y="1632"/>
                  </a:lnTo>
                  <a:lnTo>
                    <a:pt x="135050" y="0"/>
                  </a:lnTo>
                  <a:lnTo>
                    <a:pt x="141029" y="1251"/>
                  </a:lnTo>
                  <a:lnTo>
                    <a:pt x="146185" y="7935"/>
                  </a:lnTo>
                  <a:lnTo>
                    <a:pt x="166592" y="65627"/>
                  </a:lnTo>
                  <a:lnTo>
                    <a:pt x="180978" y="123254"/>
                  </a:lnTo>
                  <a:lnTo>
                    <a:pt x="198600" y="181838"/>
                  </a:lnTo>
                  <a:lnTo>
                    <a:pt x="216157" y="235263"/>
                  </a:lnTo>
                  <a:lnTo>
                    <a:pt x="237216" y="298542"/>
                  </a:lnTo>
                  <a:lnTo>
                    <a:pt x="258273" y="361722"/>
                  </a:lnTo>
                  <a:lnTo>
                    <a:pt x="276990" y="416705"/>
                  </a:lnTo>
                  <a:lnTo>
                    <a:pt x="298191" y="473146"/>
                  </a:lnTo>
                  <a:lnTo>
                    <a:pt x="317645" y="530771"/>
                  </a:lnTo>
                  <a:lnTo>
                    <a:pt x="341033" y="591811"/>
                  </a:lnTo>
                  <a:lnTo>
                    <a:pt x="353029" y="614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85280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7421" y="14654"/>
                  </a:lnTo>
                  <a:lnTo>
                    <a:pt x="65509" y="23333"/>
                  </a:lnTo>
                  <a:lnTo>
                    <a:pt x="3227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705409"/>
              <a:ext cx="157929" cy="277135"/>
            </a:xfrm>
            <a:custGeom>
              <a:avLst/>
              <a:gdLst/>
              <a:ahLst/>
              <a:cxnLst/>
              <a:rect l="0" t="0" r="0" b="0"/>
              <a:pathLst>
                <a:path w="157929" h="277135">
                  <a:moveTo>
                    <a:pt x="0" y="42114"/>
                  </a:moveTo>
                  <a:lnTo>
                    <a:pt x="25194" y="104394"/>
                  </a:lnTo>
                  <a:lnTo>
                    <a:pt x="44664" y="158445"/>
                  </a:lnTo>
                  <a:lnTo>
                    <a:pt x="76375" y="219780"/>
                  </a:lnTo>
                  <a:lnTo>
                    <a:pt x="103283" y="273567"/>
                  </a:lnTo>
                  <a:lnTo>
                    <a:pt x="108630" y="277134"/>
                  </a:lnTo>
                  <a:lnTo>
                    <a:pt x="113364" y="276003"/>
                  </a:lnTo>
                  <a:lnTo>
                    <a:pt x="117690" y="271740"/>
                  </a:lnTo>
                  <a:lnTo>
                    <a:pt x="129368" y="243382"/>
                  </a:lnTo>
                  <a:lnTo>
                    <a:pt x="128153" y="191878"/>
                  </a:lnTo>
                  <a:lnTo>
                    <a:pt x="129819" y="136644"/>
                  </a:lnTo>
                  <a:lnTo>
                    <a:pt x="141067" y="75084"/>
                  </a:lnTo>
                  <a:lnTo>
                    <a:pt x="149685" y="1312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9390" y="777472"/>
              <a:ext cx="227854" cy="193554"/>
            </a:xfrm>
            <a:custGeom>
              <a:avLst/>
              <a:gdLst/>
              <a:ahLst/>
              <a:cxnLst/>
              <a:rect l="0" t="0" r="0" b="0"/>
              <a:pathLst>
                <a:path w="227854" h="193554">
                  <a:moveTo>
                    <a:pt x="122568" y="159564"/>
                  </a:moveTo>
                  <a:lnTo>
                    <a:pt x="146287" y="115601"/>
                  </a:lnTo>
                  <a:lnTo>
                    <a:pt x="151823" y="79727"/>
                  </a:lnTo>
                  <a:lnTo>
                    <a:pt x="146879" y="56231"/>
                  </a:lnTo>
                  <a:lnTo>
                    <a:pt x="130941" y="26391"/>
                  </a:lnTo>
                  <a:lnTo>
                    <a:pt x="116931" y="11469"/>
                  </a:lnTo>
                  <a:lnTo>
                    <a:pt x="99006" y="937"/>
                  </a:lnTo>
                  <a:lnTo>
                    <a:pt x="89312" y="0"/>
                  </a:lnTo>
                  <a:lnTo>
                    <a:pt x="69183" y="5199"/>
                  </a:lnTo>
                  <a:lnTo>
                    <a:pt x="43709" y="21279"/>
                  </a:lnTo>
                  <a:lnTo>
                    <a:pt x="31758" y="37273"/>
                  </a:lnTo>
                  <a:lnTo>
                    <a:pt x="4718" y="80332"/>
                  </a:lnTo>
                  <a:lnTo>
                    <a:pt x="0" y="103683"/>
                  </a:lnTo>
                  <a:lnTo>
                    <a:pt x="2934" y="137547"/>
                  </a:lnTo>
                  <a:lnTo>
                    <a:pt x="11212" y="169808"/>
                  </a:lnTo>
                  <a:lnTo>
                    <a:pt x="16745" y="178092"/>
                  </a:lnTo>
                  <a:lnTo>
                    <a:pt x="32252" y="190415"/>
                  </a:lnTo>
                  <a:lnTo>
                    <a:pt x="53962" y="193553"/>
                  </a:lnTo>
                  <a:lnTo>
                    <a:pt x="66302" y="192752"/>
                  </a:lnTo>
                  <a:lnTo>
                    <a:pt x="86253" y="182503"/>
                  </a:lnTo>
                  <a:lnTo>
                    <a:pt x="101749" y="166249"/>
                  </a:lnTo>
                  <a:lnTo>
                    <a:pt x="112535" y="147327"/>
                  </a:lnTo>
                  <a:lnTo>
                    <a:pt x="121756" y="107537"/>
                  </a:lnTo>
                  <a:lnTo>
                    <a:pt x="124366" y="109672"/>
                  </a:lnTo>
                  <a:lnTo>
                    <a:pt x="136749" y="128793"/>
                  </a:lnTo>
                  <a:lnTo>
                    <a:pt x="167483" y="156215"/>
                  </a:lnTo>
                  <a:lnTo>
                    <a:pt x="190104" y="160805"/>
                  </a:lnTo>
                  <a:lnTo>
                    <a:pt x="227853" y="159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3107" y="736994"/>
              <a:ext cx="88894" cy="181885"/>
            </a:xfrm>
            <a:custGeom>
              <a:avLst/>
              <a:gdLst/>
              <a:ahLst/>
              <a:cxnLst/>
              <a:rect l="0" t="0" r="0" b="0"/>
              <a:pathLst>
                <a:path w="88894" h="181885">
                  <a:moveTo>
                    <a:pt x="15193" y="94757"/>
                  </a:moveTo>
                  <a:lnTo>
                    <a:pt x="33152" y="155867"/>
                  </a:lnTo>
                  <a:lnTo>
                    <a:pt x="39942" y="178069"/>
                  </a:lnTo>
                  <a:lnTo>
                    <a:pt x="39881" y="181884"/>
                  </a:lnTo>
                  <a:lnTo>
                    <a:pt x="37501" y="180917"/>
                  </a:lnTo>
                  <a:lnTo>
                    <a:pt x="33575" y="176764"/>
                  </a:lnTo>
                  <a:lnTo>
                    <a:pt x="11757" y="116158"/>
                  </a:lnTo>
                  <a:lnTo>
                    <a:pt x="0" y="65362"/>
                  </a:lnTo>
                  <a:lnTo>
                    <a:pt x="1811" y="38019"/>
                  </a:lnTo>
                  <a:lnTo>
                    <a:pt x="7442" y="28856"/>
                  </a:lnTo>
                  <a:lnTo>
                    <a:pt x="15875" y="22747"/>
                  </a:lnTo>
                  <a:lnTo>
                    <a:pt x="77398" y="3268"/>
                  </a:lnTo>
                  <a:lnTo>
                    <a:pt x="888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30049" y="800165"/>
              <a:ext cx="28294" cy="147400"/>
            </a:xfrm>
            <a:custGeom>
              <a:avLst/>
              <a:gdLst/>
              <a:ahLst/>
              <a:cxnLst/>
              <a:rect l="0" t="0" r="0" b="0"/>
              <a:pathLst>
                <a:path w="28294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1" y="103699"/>
                  </a:lnTo>
                  <a:lnTo>
                    <a:pt x="2829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6756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69906" y="757340"/>
              <a:ext cx="214820" cy="182070"/>
            </a:xfrm>
            <a:custGeom>
              <a:avLst/>
              <a:gdLst/>
              <a:ahLst/>
              <a:cxnLst/>
              <a:rect l="0" t="0" r="0" b="0"/>
              <a:pathLst>
                <a:path w="214820" h="182070">
                  <a:moveTo>
                    <a:pt x="88477" y="42825"/>
                  </a:moveTo>
                  <a:lnTo>
                    <a:pt x="78902" y="18779"/>
                  </a:lnTo>
                  <a:lnTo>
                    <a:pt x="68234" y="4452"/>
                  </a:lnTo>
                  <a:lnTo>
                    <a:pt x="60943" y="865"/>
                  </a:lnTo>
                  <a:lnTo>
                    <a:pt x="43484" y="0"/>
                  </a:lnTo>
                  <a:lnTo>
                    <a:pt x="35085" y="3747"/>
                  </a:lnTo>
                  <a:lnTo>
                    <a:pt x="19514" y="17268"/>
                  </a:lnTo>
                  <a:lnTo>
                    <a:pt x="11033" y="38096"/>
                  </a:lnTo>
                  <a:lnTo>
                    <a:pt x="0" y="89594"/>
                  </a:lnTo>
                  <a:lnTo>
                    <a:pt x="1170" y="125313"/>
                  </a:lnTo>
                  <a:lnTo>
                    <a:pt x="8926" y="158123"/>
                  </a:lnTo>
                  <a:lnTo>
                    <a:pt x="14386" y="166484"/>
                  </a:lnTo>
                  <a:lnTo>
                    <a:pt x="29811" y="178893"/>
                  </a:lnTo>
                  <a:lnTo>
                    <a:pt x="48365" y="182069"/>
                  </a:lnTo>
                  <a:lnTo>
                    <a:pt x="58226" y="181278"/>
                  </a:lnTo>
                  <a:lnTo>
                    <a:pt x="65970" y="177241"/>
                  </a:lnTo>
                  <a:lnTo>
                    <a:pt x="77694" y="163397"/>
                  </a:lnTo>
                  <a:lnTo>
                    <a:pt x="90871" y="135872"/>
                  </a:lnTo>
                  <a:lnTo>
                    <a:pt x="96595" y="99901"/>
                  </a:lnTo>
                  <a:lnTo>
                    <a:pt x="99738" y="94913"/>
                  </a:lnTo>
                  <a:lnTo>
                    <a:pt x="104173" y="95098"/>
                  </a:lnTo>
                  <a:lnTo>
                    <a:pt x="115340" y="104662"/>
                  </a:lnTo>
                  <a:lnTo>
                    <a:pt x="135951" y="127438"/>
                  </a:lnTo>
                  <a:lnTo>
                    <a:pt x="154030" y="138143"/>
                  </a:lnTo>
                  <a:lnTo>
                    <a:pt x="214819" y="14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6310" y="536953"/>
              <a:ext cx="206197" cy="372936"/>
            </a:xfrm>
            <a:custGeom>
              <a:avLst/>
              <a:gdLst/>
              <a:ahLst/>
              <a:cxnLst/>
              <a:rect l="0" t="0" r="0" b="0"/>
              <a:pathLst>
                <a:path w="206197" h="37293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61453"/>
                  </a:lnTo>
                  <a:lnTo>
                    <a:pt x="12998" y="219023"/>
                  </a:lnTo>
                  <a:lnTo>
                    <a:pt x="21789" y="270006"/>
                  </a:lnTo>
                  <a:lnTo>
                    <a:pt x="29651" y="329155"/>
                  </a:lnTo>
                  <a:lnTo>
                    <a:pt x="36602" y="366199"/>
                  </a:lnTo>
                  <a:lnTo>
                    <a:pt x="36100" y="371644"/>
                  </a:lnTo>
                  <a:lnTo>
                    <a:pt x="33425" y="372935"/>
                  </a:lnTo>
                  <a:lnTo>
                    <a:pt x="29303" y="371456"/>
                  </a:lnTo>
                  <a:lnTo>
                    <a:pt x="24722" y="354214"/>
                  </a:lnTo>
                  <a:lnTo>
                    <a:pt x="21781" y="301075"/>
                  </a:lnTo>
                  <a:lnTo>
                    <a:pt x="26861" y="265072"/>
                  </a:lnTo>
                  <a:lnTo>
                    <a:pt x="41364" y="237767"/>
                  </a:lnTo>
                  <a:lnTo>
                    <a:pt x="56989" y="225387"/>
                  </a:lnTo>
                  <a:lnTo>
                    <a:pt x="66069" y="220448"/>
                  </a:lnTo>
                  <a:lnTo>
                    <a:pt x="88636" y="218080"/>
                  </a:lnTo>
                  <a:lnTo>
                    <a:pt x="135662" y="226091"/>
                  </a:lnTo>
                  <a:lnTo>
                    <a:pt x="177576" y="247344"/>
                  </a:lnTo>
                  <a:lnTo>
                    <a:pt x="194346" y="260449"/>
                  </a:lnTo>
                  <a:lnTo>
                    <a:pt x="203360" y="280312"/>
                  </a:lnTo>
                  <a:lnTo>
                    <a:pt x="206196" y="303567"/>
                  </a:lnTo>
                  <a:lnTo>
                    <a:pt x="203557" y="325602"/>
                  </a:lnTo>
                  <a:lnTo>
                    <a:pt x="195365" y="343973"/>
                  </a:lnTo>
                  <a:lnTo>
                    <a:pt x="189905" y="352148"/>
                  </a:lnTo>
                  <a:lnTo>
                    <a:pt x="181585" y="357598"/>
                  </a:lnTo>
                  <a:lnTo>
                    <a:pt x="159864" y="363653"/>
                  </a:lnTo>
                  <a:lnTo>
                    <a:pt x="98232" y="359526"/>
                  </a:lnTo>
                  <a:lnTo>
                    <a:pt x="842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0051" y="54748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9905"/>
                  </a:lnTo>
                  <a:lnTo>
                    <a:pt x="10095" y="226467"/>
                  </a:lnTo>
                  <a:lnTo>
                    <a:pt x="10443" y="289576"/>
                  </a:lnTo>
                  <a:lnTo>
                    <a:pt x="13631" y="34398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4808" y="717281"/>
              <a:ext cx="169178" cy="209227"/>
            </a:xfrm>
            <a:custGeom>
              <a:avLst/>
              <a:gdLst/>
              <a:ahLst/>
              <a:cxnLst/>
              <a:rect l="0" t="0" r="0" b="0"/>
              <a:pathLst>
                <a:path w="169178" h="209227">
                  <a:moveTo>
                    <a:pt x="0" y="103941"/>
                  </a:moveTo>
                  <a:lnTo>
                    <a:pt x="37478" y="95608"/>
                  </a:lnTo>
                  <a:lnTo>
                    <a:pt x="94146" y="85296"/>
                  </a:lnTo>
                  <a:lnTo>
                    <a:pt x="136750" y="69020"/>
                  </a:lnTo>
                  <a:lnTo>
                    <a:pt x="147318" y="63113"/>
                  </a:lnTo>
                  <a:lnTo>
                    <a:pt x="162181" y="47191"/>
                  </a:lnTo>
                  <a:lnTo>
                    <a:pt x="167782" y="38032"/>
                  </a:lnTo>
                  <a:lnTo>
                    <a:pt x="169177" y="29586"/>
                  </a:lnTo>
                  <a:lnTo>
                    <a:pt x="167767" y="21616"/>
                  </a:lnTo>
                  <a:lnTo>
                    <a:pt x="164487" y="13963"/>
                  </a:lnTo>
                  <a:lnTo>
                    <a:pt x="157621" y="8860"/>
                  </a:lnTo>
                  <a:lnTo>
                    <a:pt x="137514" y="3192"/>
                  </a:lnTo>
                  <a:lnTo>
                    <a:pt x="94297" y="0"/>
                  </a:lnTo>
                  <a:lnTo>
                    <a:pt x="67646" y="5493"/>
                  </a:lnTo>
                  <a:lnTo>
                    <a:pt x="55626" y="10233"/>
                  </a:lnTo>
                  <a:lnTo>
                    <a:pt x="39150" y="24858"/>
                  </a:lnTo>
                  <a:lnTo>
                    <a:pt x="19042" y="62844"/>
                  </a:lnTo>
                  <a:lnTo>
                    <a:pt x="11649" y="126056"/>
                  </a:lnTo>
                  <a:lnTo>
                    <a:pt x="13366" y="151205"/>
                  </a:lnTo>
                  <a:lnTo>
                    <a:pt x="21928" y="170181"/>
                  </a:lnTo>
                  <a:lnTo>
                    <a:pt x="39903" y="194018"/>
                  </a:lnTo>
                  <a:lnTo>
                    <a:pt x="62578" y="202467"/>
                  </a:lnTo>
                  <a:lnTo>
                    <a:pt x="119206" y="207891"/>
                  </a:lnTo>
                  <a:lnTo>
                    <a:pt x="147399" y="209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74404" y="72646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1992" y="58617"/>
                  </a:lnTo>
                  <a:lnTo>
                    <a:pt x="9647" y="111621"/>
                  </a:lnTo>
                  <a:lnTo>
                    <a:pt x="2252" y="1539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5461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051" y="684352"/>
              <a:ext cx="222127" cy="217858"/>
            </a:xfrm>
            <a:custGeom>
              <a:avLst/>
              <a:gdLst/>
              <a:ahLst/>
              <a:cxnLst/>
              <a:rect l="0" t="0" r="0" b="0"/>
              <a:pathLst>
                <a:path w="222127" h="217858">
                  <a:moveTo>
                    <a:pt x="137565" y="0"/>
                  </a:moveTo>
                  <a:lnTo>
                    <a:pt x="78948" y="5589"/>
                  </a:lnTo>
                  <a:lnTo>
                    <a:pt x="44158" y="20243"/>
                  </a:lnTo>
                  <a:lnTo>
                    <a:pt x="17213" y="39403"/>
                  </a:lnTo>
                  <a:lnTo>
                    <a:pt x="0" y="65487"/>
                  </a:lnTo>
                  <a:lnTo>
                    <a:pt x="231" y="72904"/>
                  </a:lnTo>
                  <a:lnTo>
                    <a:pt x="3895" y="79018"/>
                  </a:lnTo>
                  <a:lnTo>
                    <a:pt x="9848" y="84264"/>
                  </a:lnTo>
                  <a:lnTo>
                    <a:pt x="28939" y="90093"/>
                  </a:lnTo>
                  <a:lnTo>
                    <a:pt x="79324" y="99424"/>
                  </a:lnTo>
                  <a:lnTo>
                    <a:pt x="134336" y="112533"/>
                  </a:lnTo>
                  <a:lnTo>
                    <a:pt x="187144" y="129507"/>
                  </a:lnTo>
                  <a:lnTo>
                    <a:pt x="198693" y="135471"/>
                  </a:lnTo>
                  <a:lnTo>
                    <a:pt x="214646" y="151456"/>
                  </a:lnTo>
                  <a:lnTo>
                    <a:pt x="220538" y="160632"/>
                  </a:lnTo>
                  <a:lnTo>
                    <a:pt x="222126" y="170259"/>
                  </a:lnTo>
                  <a:lnTo>
                    <a:pt x="217652" y="190314"/>
                  </a:lnTo>
                  <a:lnTo>
                    <a:pt x="212013" y="198236"/>
                  </a:lnTo>
                  <a:lnTo>
                    <a:pt x="196390" y="210157"/>
                  </a:lnTo>
                  <a:lnTo>
                    <a:pt x="162274" y="217857"/>
                  </a:lnTo>
                  <a:lnTo>
                    <a:pt x="128119" y="214549"/>
                  </a:lnTo>
                  <a:lnTo>
                    <a:pt x="74537" y="191308"/>
                  </a:lnTo>
                  <a:lnTo>
                    <a:pt x="4280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11398" y="747523"/>
              <a:ext cx="157929" cy="189667"/>
            </a:xfrm>
            <a:custGeom>
              <a:avLst/>
              <a:gdLst/>
              <a:ahLst/>
              <a:cxnLst/>
              <a:rect l="0" t="0" r="0" b="0"/>
              <a:pathLst>
                <a:path w="157929" h="18966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4750" y="157809"/>
                  </a:lnTo>
                  <a:lnTo>
                    <a:pt x="37906" y="175812"/>
                  </a:lnTo>
                  <a:lnTo>
                    <a:pt x="46328" y="183889"/>
                  </a:lnTo>
                  <a:lnTo>
                    <a:pt x="55452" y="188103"/>
                  </a:lnTo>
                  <a:lnTo>
                    <a:pt x="74948" y="189666"/>
                  </a:lnTo>
                  <a:lnTo>
                    <a:pt x="92192" y="183342"/>
                  </a:lnTo>
                  <a:lnTo>
                    <a:pt x="122326" y="160218"/>
                  </a:lnTo>
                  <a:lnTo>
                    <a:pt x="1579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00870" y="747523"/>
              <a:ext cx="200042" cy="190337"/>
            </a:xfrm>
            <a:custGeom>
              <a:avLst/>
              <a:gdLst/>
              <a:ahLst/>
              <a:cxnLst/>
              <a:rect l="0" t="0" r="0" b="0"/>
              <a:pathLst>
                <a:path w="200042" h="190337">
                  <a:moveTo>
                    <a:pt x="0" y="0"/>
                  </a:moveTo>
                  <a:lnTo>
                    <a:pt x="0" y="58617"/>
                  </a:lnTo>
                  <a:lnTo>
                    <a:pt x="9576" y="111621"/>
                  </a:lnTo>
                  <a:lnTo>
                    <a:pt x="32784" y="153980"/>
                  </a:lnTo>
                  <a:lnTo>
                    <a:pt x="48496" y="170211"/>
                  </a:lnTo>
                  <a:lnTo>
                    <a:pt x="71076" y="185224"/>
                  </a:lnTo>
                  <a:lnTo>
                    <a:pt x="93591" y="190336"/>
                  </a:lnTo>
                  <a:lnTo>
                    <a:pt x="104508" y="190062"/>
                  </a:lnTo>
                  <a:lnTo>
                    <a:pt x="122877" y="183518"/>
                  </a:lnTo>
                  <a:lnTo>
                    <a:pt x="153733" y="160253"/>
                  </a:lnTo>
                  <a:lnTo>
                    <a:pt x="175272" y="134440"/>
                  </a:lnTo>
                  <a:lnTo>
                    <a:pt x="190883" y="98975"/>
                  </a:lnTo>
                  <a:lnTo>
                    <a:pt x="198232" y="41344"/>
                  </a:lnTo>
                  <a:lnTo>
                    <a:pt x="20004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00911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70364" y="729393"/>
              <a:ext cx="227032" cy="212689"/>
            </a:xfrm>
            <a:custGeom>
              <a:avLst/>
              <a:gdLst/>
              <a:ahLst/>
              <a:cxnLst/>
              <a:rect l="0" t="0" r="0" b="0"/>
              <a:pathLst>
                <a:path w="227032" h="212689">
                  <a:moveTo>
                    <a:pt x="120060" y="18130"/>
                  </a:moveTo>
                  <a:lnTo>
                    <a:pt x="108882" y="6951"/>
                  </a:lnTo>
                  <a:lnTo>
                    <a:pt x="90915" y="1463"/>
                  </a:lnTo>
                  <a:lnTo>
                    <a:pt x="79573" y="0"/>
                  </a:lnTo>
                  <a:lnTo>
                    <a:pt x="57612" y="4613"/>
                  </a:lnTo>
                  <a:lnTo>
                    <a:pt x="14918" y="26638"/>
                  </a:lnTo>
                  <a:lnTo>
                    <a:pt x="7852" y="35500"/>
                  </a:lnTo>
                  <a:lnTo>
                    <a:pt x="0" y="57826"/>
                  </a:lnTo>
                  <a:lnTo>
                    <a:pt x="1415" y="66820"/>
                  </a:lnTo>
                  <a:lnTo>
                    <a:pt x="5869" y="73987"/>
                  </a:lnTo>
                  <a:lnTo>
                    <a:pt x="12347" y="79934"/>
                  </a:lnTo>
                  <a:lnTo>
                    <a:pt x="32023" y="86543"/>
                  </a:lnTo>
                  <a:lnTo>
                    <a:pt x="55196" y="88310"/>
                  </a:lnTo>
                  <a:lnTo>
                    <a:pt x="114898" y="82455"/>
                  </a:lnTo>
                  <a:lnTo>
                    <a:pt x="150116" y="87232"/>
                  </a:lnTo>
                  <a:lnTo>
                    <a:pt x="182778" y="101646"/>
                  </a:lnTo>
                  <a:lnTo>
                    <a:pt x="209093" y="120734"/>
                  </a:lnTo>
                  <a:lnTo>
                    <a:pt x="226119" y="146797"/>
                  </a:lnTo>
                  <a:lnTo>
                    <a:pt x="227031" y="156550"/>
                  </a:lnTo>
                  <a:lnTo>
                    <a:pt x="221805" y="176746"/>
                  </a:lnTo>
                  <a:lnTo>
                    <a:pt x="208564" y="194301"/>
                  </a:lnTo>
                  <a:lnTo>
                    <a:pt x="200120" y="202258"/>
                  </a:lnTo>
                  <a:lnTo>
                    <a:pt x="175139" y="211099"/>
                  </a:lnTo>
                  <a:lnTo>
                    <a:pt x="146880" y="212688"/>
                  </a:lnTo>
                  <a:lnTo>
                    <a:pt x="103261" y="200884"/>
                  </a:lnTo>
                  <a:lnTo>
                    <a:pt x="77946" y="197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72163" y="730448"/>
              <a:ext cx="152351" cy="178181"/>
            </a:xfrm>
            <a:custGeom>
              <a:avLst/>
              <a:gdLst/>
              <a:ahLst/>
              <a:cxnLst/>
              <a:rect l="0" t="0" r="0" b="0"/>
              <a:pathLst>
                <a:path w="152351" h="178181">
                  <a:moveTo>
                    <a:pt x="28831" y="80246"/>
                  </a:moveTo>
                  <a:lnTo>
                    <a:pt x="87448" y="80246"/>
                  </a:lnTo>
                  <a:lnTo>
                    <a:pt x="122238" y="74657"/>
                  </a:lnTo>
                  <a:lnTo>
                    <a:pt x="140925" y="62554"/>
                  </a:lnTo>
                  <a:lnTo>
                    <a:pt x="149184" y="54413"/>
                  </a:lnTo>
                  <a:lnTo>
                    <a:pt x="152350" y="46646"/>
                  </a:lnTo>
                  <a:lnTo>
                    <a:pt x="152122" y="39129"/>
                  </a:lnTo>
                  <a:lnTo>
                    <a:pt x="145628" y="24537"/>
                  </a:lnTo>
                  <a:lnTo>
                    <a:pt x="134943" y="10253"/>
                  </a:lnTo>
                  <a:lnTo>
                    <a:pt x="116156" y="2345"/>
                  </a:lnTo>
                  <a:lnTo>
                    <a:pt x="93379" y="0"/>
                  </a:lnTo>
                  <a:lnTo>
                    <a:pt x="71557" y="2857"/>
                  </a:lnTo>
                  <a:lnTo>
                    <a:pt x="53280" y="11146"/>
                  </a:lnTo>
                  <a:lnTo>
                    <a:pt x="22482" y="35531"/>
                  </a:lnTo>
                  <a:lnTo>
                    <a:pt x="6543" y="61538"/>
                  </a:lnTo>
                  <a:lnTo>
                    <a:pt x="0" y="102649"/>
                  </a:lnTo>
                  <a:lnTo>
                    <a:pt x="4709" y="125688"/>
                  </a:lnTo>
                  <a:lnTo>
                    <a:pt x="15771" y="143726"/>
                  </a:lnTo>
                  <a:lnTo>
                    <a:pt x="32385" y="159542"/>
                  </a:lnTo>
                  <a:lnTo>
                    <a:pt x="67059" y="176011"/>
                  </a:lnTo>
                  <a:lnTo>
                    <a:pt x="87155" y="178180"/>
                  </a:lnTo>
                  <a:lnTo>
                    <a:pt x="113059" y="175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84315" y="601400"/>
              <a:ext cx="216763" cy="349917"/>
            </a:xfrm>
            <a:custGeom>
              <a:avLst/>
              <a:gdLst/>
              <a:ahLst/>
              <a:cxnLst/>
              <a:rect l="0" t="0" r="0" b="0"/>
              <a:pathLst>
                <a:path w="216763" h="349917">
                  <a:moveTo>
                    <a:pt x="132535" y="219822"/>
                  </a:moveTo>
                  <a:lnTo>
                    <a:pt x="121356" y="203055"/>
                  </a:lnTo>
                  <a:lnTo>
                    <a:pt x="106509" y="191703"/>
                  </a:lnTo>
                  <a:lnTo>
                    <a:pt x="97637" y="187038"/>
                  </a:lnTo>
                  <a:lnTo>
                    <a:pt x="78420" y="184975"/>
                  </a:lnTo>
                  <a:lnTo>
                    <a:pt x="58181" y="189127"/>
                  </a:lnTo>
                  <a:lnTo>
                    <a:pt x="37487" y="198771"/>
                  </a:lnTo>
                  <a:lnTo>
                    <a:pt x="11695" y="222943"/>
                  </a:lnTo>
                  <a:lnTo>
                    <a:pt x="2789" y="245386"/>
                  </a:lnTo>
                  <a:lnTo>
                    <a:pt x="0" y="270958"/>
                  </a:lnTo>
                  <a:lnTo>
                    <a:pt x="6177" y="310493"/>
                  </a:lnTo>
                  <a:lnTo>
                    <a:pt x="16324" y="333820"/>
                  </a:lnTo>
                  <a:lnTo>
                    <a:pt x="25815" y="341444"/>
                  </a:lnTo>
                  <a:lnTo>
                    <a:pt x="51958" y="349916"/>
                  </a:lnTo>
                  <a:lnTo>
                    <a:pt x="88383" y="349096"/>
                  </a:lnTo>
                  <a:lnTo>
                    <a:pt x="126992" y="330265"/>
                  </a:lnTo>
                  <a:lnTo>
                    <a:pt x="156888" y="308048"/>
                  </a:lnTo>
                  <a:lnTo>
                    <a:pt x="169875" y="287500"/>
                  </a:lnTo>
                  <a:lnTo>
                    <a:pt x="193333" y="236180"/>
                  </a:lnTo>
                  <a:lnTo>
                    <a:pt x="203685" y="173747"/>
                  </a:lnTo>
                  <a:lnTo>
                    <a:pt x="205730" y="115141"/>
                  </a:lnTo>
                  <a:lnTo>
                    <a:pt x="206134" y="58505"/>
                  </a:lnTo>
                  <a:lnTo>
                    <a:pt x="200615" y="21896"/>
                  </a:lnTo>
                  <a:lnTo>
                    <a:pt x="195469" y="13002"/>
                  </a:lnTo>
                  <a:lnTo>
                    <a:pt x="180393" y="0"/>
                  </a:lnTo>
                  <a:lnTo>
                    <a:pt x="173799" y="745"/>
                  </a:lnTo>
                  <a:lnTo>
                    <a:pt x="168233" y="5920"/>
                  </a:lnTo>
                  <a:lnTo>
                    <a:pt x="150894" y="42259"/>
                  </a:lnTo>
                  <a:lnTo>
                    <a:pt x="144094" y="105120"/>
                  </a:lnTo>
                  <a:lnTo>
                    <a:pt x="148856" y="160380"/>
                  </a:lnTo>
                  <a:lnTo>
                    <a:pt x="162231" y="216356"/>
                  </a:lnTo>
                  <a:lnTo>
                    <a:pt x="186190" y="269354"/>
                  </a:lnTo>
                  <a:lnTo>
                    <a:pt x="216762" y="314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74514" y="705409"/>
              <a:ext cx="378642" cy="225916"/>
            </a:xfrm>
            <a:custGeom>
              <a:avLst/>
              <a:gdLst/>
              <a:ahLst/>
              <a:cxnLst/>
              <a:rect l="0" t="0" r="0" b="0"/>
              <a:pathLst>
                <a:path w="378642" h="225916">
                  <a:moveTo>
                    <a:pt x="5589" y="10528"/>
                  </a:moveTo>
                  <a:lnTo>
                    <a:pt x="0" y="27296"/>
                  </a:lnTo>
                  <a:lnTo>
                    <a:pt x="3272" y="80044"/>
                  </a:lnTo>
                  <a:lnTo>
                    <a:pt x="7242" y="121463"/>
                  </a:lnTo>
                  <a:lnTo>
                    <a:pt x="34807" y="178342"/>
                  </a:lnTo>
                  <a:lnTo>
                    <a:pt x="51330" y="193517"/>
                  </a:lnTo>
                  <a:lnTo>
                    <a:pt x="60650" y="199201"/>
                  </a:lnTo>
                  <a:lnTo>
                    <a:pt x="80364" y="202397"/>
                  </a:lnTo>
                  <a:lnTo>
                    <a:pt x="90534" y="201612"/>
                  </a:lnTo>
                  <a:lnTo>
                    <a:pt x="108074" y="194500"/>
                  </a:lnTo>
                  <a:lnTo>
                    <a:pt x="116026" y="189328"/>
                  </a:lnTo>
                  <a:lnTo>
                    <a:pt x="127982" y="174223"/>
                  </a:lnTo>
                  <a:lnTo>
                    <a:pt x="145189" y="135930"/>
                  </a:lnTo>
                  <a:lnTo>
                    <a:pt x="148959" y="132734"/>
                  </a:lnTo>
                  <a:lnTo>
                    <a:pt x="152641" y="134113"/>
                  </a:lnTo>
                  <a:lnTo>
                    <a:pt x="159853" y="145003"/>
                  </a:lnTo>
                  <a:lnTo>
                    <a:pt x="177134" y="177471"/>
                  </a:lnTo>
                  <a:lnTo>
                    <a:pt x="202731" y="212351"/>
                  </a:lnTo>
                  <a:lnTo>
                    <a:pt x="211887" y="218776"/>
                  </a:lnTo>
                  <a:lnTo>
                    <a:pt x="234538" y="225915"/>
                  </a:lnTo>
                  <a:lnTo>
                    <a:pt x="268008" y="224345"/>
                  </a:lnTo>
                  <a:lnTo>
                    <a:pt x="286387" y="216302"/>
                  </a:lnTo>
                  <a:lnTo>
                    <a:pt x="302354" y="203759"/>
                  </a:lnTo>
                  <a:lnTo>
                    <a:pt x="344706" y="146801"/>
                  </a:lnTo>
                  <a:lnTo>
                    <a:pt x="370154" y="84175"/>
                  </a:lnTo>
                  <a:lnTo>
                    <a:pt x="378641" y="52627"/>
                  </a:lnTo>
                  <a:lnTo>
                    <a:pt x="3740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74597" y="463253"/>
              <a:ext cx="237217" cy="484312"/>
            </a:xfrm>
            <a:custGeom>
              <a:avLst/>
              <a:gdLst/>
              <a:ahLst/>
              <a:cxnLst/>
              <a:rect l="0" t="0" r="0" b="0"/>
              <a:pathLst>
                <a:path w="237217" h="48431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101382"/>
                  </a:lnTo>
                  <a:lnTo>
                    <a:pt x="26784" y="152867"/>
                  </a:lnTo>
                  <a:lnTo>
                    <a:pt x="34096" y="201662"/>
                  </a:lnTo>
                  <a:lnTo>
                    <a:pt x="42156" y="264963"/>
                  </a:lnTo>
                  <a:lnTo>
                    <a:pt x="46059" y="313904"/>
                  </a:lnTo>
                  <a:lnTo>
                    <a:pt x="47378" y="374438"/>
                  </a:lnTo>
                  <a:lnTo>
                    <a:pt x="47639" y="431456"/>
                  </a:lnTo>
                  <a:lnTo>
                    <a:pt x="47674" y="450292"/>
                  </a:lnTo>
                  <a:lnTo>
                    <a:pt x="46525" y="435757"/>
                  </a:lnTo>
                  <a:lnTo>
                    <a:pt x="41635" y="406364"/>
                  </a:lnTo>
                  <a:lnTo>
                    <a:pt x="49277" y="348335"/>
                  </a:lnTo>
                  <a:lnTo>
                    <a:pt x="66628" y="286944"/>
                  </a:lnTo>
                  <a:lnTo>
                    <a:pt x="77951" y="269471"/>
                  </a:lnTo>
                  <a:lnTo>
                    <a:pt x="86586" y="263875"/>
                  </a:lnTo>
                  <a:lnTo>
                    <a:pt x="108658" y="257658"/>
                  </a:lnTo>
                  <a:lnTo>
                    <a:pt x="141803" y="259747"/>
                  </a:lnTo>
                  <a:lnTo>
                    <a:pt x="160106" y="267912"/>
                  </a:lnTo>
                  <a:lnTo>
                    <a:pt x="176039" y="280509"/>
                  </a:lnTo>
                  <a:lnTo>
                    <a:pt x="196993" y="307332"/>
                  </a:lnTo>
                  <a:lnTo>
                    <a:pt x="218993" y="358233"/>
                  </a:lnTo>
                  <a:lnTo>
                    <a:pt x="232403" y="415777"/>
                  </a:lnTo>
                  <a:lnTo>
                    <a:pt x="236265" y="464058"/>
                  </a:lnTo>
                  <a:lnTo>
                    <a:pt x="23721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37203" y="712760"/>
              <a:ext cx="174653" cy="213748"/>
            </a:xfrm>
            <a:custGeom>
              <a:avLst/>
              <a:gdLst/>
              <a:ahLst/>
              <a:cxnLst/>
              <a:rect l="0" t="0" r="0" b="0"/>
              <a:pathLst>
                <a:path w="174653" h="213748">
                  <a:moveTo>
                    <a:pt x="16724" y="150576"/>
                  </a:moveTo>
                  <a:lnTo>
                    <a:pt x="53811" y="115830"/>
                  </a:lnTo>
                  <a:lnTo>
                    <a:pt x="113998" y="76178"/>
                  </a:lnTo>
                  <a:lnTo>
                    <a:pt x="131317" y="61359"/>
                  </a:lnTo>
                  <a:lnTo>
                    <a:pt x="142914" y="43074"/>
                  </a:lnTo>
                  <a:lnTo>
                    <a:pt x="144134" y="34454"/>
                  </a:lnTo>
                  <a:lnTo>
                    <a:pt x="139251" y="18638"/>
                  </a:lnTo>
                  <a:lnTo>
                    <a:pt x="126163" y="6929"/>
                  </a:lnTo>
                  <a:lnTo>
                    <a:pt x="117759" y="2169"/>
                  </a:lnTo>
                  <a:lnTo>
                    <a:pt x="99063" y="0"/>
                  </a:lnTo>
                  <a:lnTo>
                    <a:pt x="79056" y="4105"/>
                  </a:lnTo>
                  <a:lnTo>
                    <a:pt x="49231" y="19570"/>
                  </a:lnTo>
                  <a:lnTo>
                    <a:pt x="25056" y="40140"/>
                  </a:lnTo>
                  <a:lnTo>
                    <a:pt x="10289" y="58210"/>
                  </a:lnTo>
                  <a:lnTo>
                    <a:pt x="2166" y="81058"/>
                  </a:lnTo>
                  <a:lnTo>
                    <a:pt x="0" y="93703"/>
                  </a:lnTo>
                  <a:lnTo>
                    <a:pt x="3831" y="113991"/>
                  </a:lnTo>
                  <a:lnTo>
                    <a:pt x="25356" y="151668"/>
                  </a:lnTo>
                  <a:lnTo>
                    <a:pt x="60543" y="184501"/>
                  </a:lnTo>
                  <a:lnTo>
                    <a:pt x="80653" y="199189"/>
                  </a:lnTo>
                  <a:lnTo>
                    <a:pt x="107528" y="207277"/>
                  </a:lnTo>
                  <a:lnTo>
                    <a:pt x="146184" y="211830"/>
                  </a:lnTo>
                  <a:lnTo>
                    <a:pt x="174652" y="213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65320" y="737142"/>
              <a:ext cx="220276" cy="210423"/>
            </a:xfrm>
            <a:custGeom>
              <a:avLst/>
              <a:gdLst/>
              <a:ahLst/>
              <a:cxnLst/>
              <a:rect l="0" t="0" r="0" b="0"/>
              <a:pathLst>
                <a:path w="220276" h="210423">
                  <a:moveTo>
                    <a:pt x="9705" y="73552"/>
                  </a:moveTo>
                  <a:lnTo>
                    <a:pt x="4116" y="90319"/>
                  </a:lnTo>
                  <a:lnTo>
                    <a:pt x="8558" y="141898"/>
                  </a:lnTo>
                  <a:lnTo>
                    <a:pt x="18466" y="204778"/>
                  </a:lnTo>
                  <a:lnTo>
                    <a:pt x="17885" y="208999"/>
                  </a:lnTo>
                  <a:lnTo>
                    <a:pt x="16328" y="207134"/>
                  </a:lnTo>
                  <a:lnTo>
                    <a:pt x="3342" y="150848"/>
                  </a:lnTo>
                  <a:lnTo>
                    <a:pt x="0" y="91507"/>
                  </a:lnTo>
                  <a:lnTo>
                    <a:pt x="1882" y="60475"/>
                  </a:lnTo>
                  <a:lnTo>
                    <a:pt x="10518" y="34984"/>
                  </a:lnTo>
                  <a:lnTo>
                    <a:pt x="25274" y="15077"/>
                  </a:lnTo>
                  <a:lnTo>
                    <a:pt x="34123" y="6492"/>
                  </a:lnTo>
                  <a:lnTo>
                    <a:pt x="43530" y="1939"/>
                  </a:lnTo>
                  <a:lnTo>
                    <a:pt x="63343" y="0"/>
                  </a:lnTo>
                  <a:lnTo>
                    <a:pt x="125606" y="14520"/>
                  </a:lnTo>
                  <a:lnTo>
                    <a:pt x="143495" y="27428"/>
                  </a:lnTo>
                  <a:lnTo>
                    <a:pt x="180096" y="67175"/>
                  </a:lnTo>
                  <a:lnTo>
                    <a:pt x="205790" y="127729"/>
                  </a:lnTo>
                  <a:lnTo>
                    <a:pt x="217067" y="176714"/>
                  </a:lnTo>
                  <a:lnTo>
                    <a:pt x="220275" y="210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203823" y="454661"/>
            <a:ext cx="2124427" cy="440262"/>
            <a:chOff x="7203823" y="454661"/>
            <a:chExt cx="2124427" cy="440262"/>
          </a:xfrm>
        </p:grpSpPr>
        <p:sp>
          <p:nvSpPr>
            <p:cNvPr id="27" name="Freeform 26"/>
            <p:cNvSpPr/>
            <p:nvPr/>
          </p:nvSpPr>
          <p:spPr>
            <a:xfrm>
              <a:off x="7203823" y="621181"/>
              <a:ext cx="383792" cy="237677"/>
            </a:xfrm>
            <a:custGeom>
              <a:avLst/>
              <a:gdLst/>
              <a:ahLst/>
              <a:cxnLst/>
              <a:rect l="0" t="0" r="0" b="0"/>
              <a:pathLst>
                <a:path w="383792" h="237677">
                  <a:moveTo>
                    <a:pt x="29254" y="31585"/>
                  </a:moveTo>
                  <a:lnTo>
                    <a:pt x="13613" y="49566"/>
                  </a:lnTo>
                  <a:lnTo>
                    <a:pt x="5536" y="66483"/>
                  </a:lnTo>
                  <a:lnTo>
                    <a:pt x="0" y="101327"/>
                  </a:lnTo>
                  <a:lnTo>
                    <a:pt x="9428" y="160526"/>
                  </a:lnTo>
                  <a:lnTo>
                    <a:pt x="16933" y="184819"/>
                  </a:lnTo>
                  <a:lnTo>
                    <a:pt x="40816" y="219478"/>
                  </a:lnTo>
                  <a:lnTo>
                    <a:pt x="47490" y="227037"/>
                  </a:lnTo>
                  <a:lnTo>
                    <a:pt x="67385" y="235436"/>
                  </a:lnTo>
                  <a:lnTo>
                    <a:pt x="79241" y="237676"/>
                  </a:lnTo>
                  <a:lnTo>
                    <a:pt x="89485" y="236829"/>
                  </a:lnTo>
                  <a:lnTo>
                    <a:pt x="107106" y="229650"/>
                  </a:lnTo>
                  <a:lnTo>
                    <a:pt x="144718" y="197571"/>
                  </a:lnTo>
                  <a:lnTo>
                    <a:pt x="172771" y="157439"/>
                  </a:lnTo>
                  <a:lnTo>
                    <a:pt x="177575" y="147074"/>
                  </a:lnTo>
                  <a:lnTo>
                    <a:pt x="181947" y="143672"/>
                  </a:lnTo>
                  <a:lnTo>
                    <a:pt x="186032" y="144915"/>
                  </a:lnTo>
                  <a:lnTo>
                    <a:pt x="193690" y="155653"/>
                  </a:lnTo>
                  <a:lnTo>
                    <a:pt x="211257" y="188024"/>
                  </a:lnTo>
                  <a:lnTo>
                    <a:pt x="236911" y="217295"/>
                  </a:lnTo>
                  <a:lnTo>
                    <a:pt x="263138" y="232969"/>
                  </a:lnTo>
                  <a:lnTo>
                    <a:pt x="286060" y="234953"/>
                  </a:lnTo>
                  <a:lnTo>
                    <a:pt x="309507" y="230766"/>
                  </a:lnTo>
                  <a:lnTo>
                    <a:pt x="327727" y="221105"/>
                  </a:lnTo>
                  <a:lnTo>
                    <a:pt x="351137" y="196924"/>
                  </a:lnTo>
                  <a:lnTo>
                    <a:pt x="371603" y="148906"/>
                  </a:lnTo>
                  <a:lnTo>
                    <a:pt x="383791" y="94361"/>
                  </a:lnTo>
                  <a:lnTo>
                    <a:pt x="383087" y="52525"/>
                  </a:lnTo>
                  <a:lnTo>
                    <a:pt x="3766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54218" y="615616"/>
              <a:ext cx="221099" cy="233011"/>
            </a:xfrm>
            <a:custGeom>
              <a:avLst/>
              <a:gdLst/>
              <a:ahLst/>
              <a:cxnLst/>
              <a:rect l="0" t="0" r="0" b="0"/>
              <a:pathLst>
                <a:path w="221099" h="233011">
                  <a:moveTo>
                    <a:pt x="0" y="79264"/>
                  </a:moveTo>
                  <a:lnTo>
                    <a:pt x="43962" y="93919"/>
                  </a:lnTo>
                  <a:lnTo>
                    <a:pt x="79836" y="92835"/>
                  </a:lnTo>
                  <a:lnTo>
                    <a:pt x="114511" y="85105"/>
                  </a:lnTo>
                  <a:lnTo>
                    <a:pt x="141423" y="69817"/>
                  </a:lnTo>
                  <a:lnTo>
                    <a:pt x="146925" y="61267"/>
                  </a:lnTo>
                  <a:lnTo>
                    <a:pt x="153038" y="39290"/>
                  </a:lnTo>
                  <a:lnTo>
                    <a:pt x="152327" y="29218"/>
                  </a:lnTo>
                  <a:lnTo>
                    <a:pt x="145300" y="11788"/>
                  </a:lnTo>
                  <a:lnTo>
                    <a:pt x="137811" y="6204"/>
                  </a:lnTo>
                  <a:lnTo>
                    <a:pt x="117010" y="0"/>
                  </a:lnTo>
                  <a:lnTo>
                    <a:pt x="95288" y="3482"/>
                  </a:lnTo>
                  <a:lnTo>
                    <a:pt x="66447" y="18596"/>
                  </a:lnTo>
                  <a:lnTo>
                    <a:pt x="43084" y="41011"/>
                  </a:lnTo>
                  <a:lnTo>
                    <a:pt x="29677" y="61093"/>
                  </a:lnTo>
                  <a:lnTo>
                    <a:pt x="19819" y="85616"/>
                  </a:lnTo>
                  <a:lnTo>
                    <a:pt x="17777" y="112113"/>
                  </a:lnTo>
                  <a:lnTo>
                    <a:pt x="25998" y="167251"/>
                  </a:lnTo>
                  <a:lnTo>
                    <a:pt x="41108" y="198011"/>
                  </a:lnTo>
                  <a:lnTo>
                    <a:pt x="65992" y="221943"/>
                  </a:lnTo>
                  <a:lnTo>
                    <a:pt x="88601" y="230415"/>
                  </a:lnTo>
                  <a:lnTo>
                    <a:pt x="114248" y="233010"/>
                  </a:lnTo>
                  <a:lnTo>
                    <a:pt x="177160" y="222141"/>
                  </a:lnTo>
                  <a:lnTo>
                    <a:pt x="221098" y="216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25525" y="454661"/>
              <a:ext cx="197274" cy="423769"/>
            </a:xfrm>
            <a:custGeom>
              <a:avLst/>
              <a:gdLst/>
              <a:ahLst/>
              <a:cxnLst/>
              <a:rect l="0" t="0" r="0" b="0"/>
              <a:pathLst>
                <a:path w="197274" h="423769">
                  <a:moveTo>
                    <a:pt x="134101" y="271805"/>
                  </a:moveTo>
                  <a:lnTo>
                    <a:pt x="104793" y="233431"/>
                  </a:lnTo>
                  <a:lnTo>
                    <a:pt x="85201" y="225504"/>
                  </a:lnTo>
                  <a:lnTo>
                    <a:pt x="73425" y="223390"/>
                  </a:lnTo>
                  <a:lnTo>
                    <a:pt x="63235" y="225490"/>
                  </a:lnTo>
                  <a:lnTo>
                    <a:pt x="45674" y="237183"/>
                  </a:lnTo>
                  <a:lnTo>
                    <a:pt x="22633" y="263496"/>
                  </a:lnTo>
                  <a:lnTo>
                    <a:pt x="6577" y="299109"/>
                  </a:lnTo>
                  <a:lnTo>
                    <a:pt x="0" y="339296"/>
                  </a:lnTo>
                  <a:lnTo>
                    <a:pt x="3641" y="375250"/>
                  </a:lnTo>
                  <a:lnTo>
                    <a:pt x="17718" y="408130"/>
                  </a:lnTo>
                  <a:lnTo>
                    <a:pt x="26097" y="415331"/>
                  </a:lnTo>
                  <a:lnTo>
                    <a:pt x="47885" y="423332"/>
                  </a:lnTo>
                  <a:lnTo>
                    <a:pt x="70047" y="423768"/>
                  </a:lnTo>
                  <a:lnTo>
                    <a:pt x="80871" y="422247"/>
                  </a:lnTo>
                  <a:lnTo>
                    <a:pt x="99135" y="411198"/>
                  </a:lnTo>
                  <a:lnTo>
                    <a:pt x="113882" y="394588"/>
                  </a:lnTo>
                  <a:lnTo>
                    <a:pt x="142386" y="339447"/>
                  </a:lnTo>
                  <a:lnTo>
                    <a:pt x="161042" y="286509"/>
                  </a:lnTo>
                  <a:lnTo>
                    <a:pt x="179111" y="234805"/>
                  </a:lnTo>
                  <a:lnTo>
                    <a:pt x="191892" y="185973"/>
                  </a:lnTo>
                  <a:lnTo>
                    <a:pt x="195678" y="134459"/>
                  </a:lnTo>
                  <a:lnTo>
                    <a:pt x="193681" y="85271"/>
                  </a:lnTo>
                  <a:lnTo>
                    <a:pt x="188114" y="26728"/>
                  </a:lnTo>
                  <a:lnTo>
                    <a:pt x="184148" y="16004"/>
                  </a:lnTo>
                  <a:lnTo>
                    <a:pt x="170383" y="968"/>
                  </a:lnTo>
                  <a:lnTo>
                    <a:pt x="164138" y="0"/>
                  </a:lnTo>
                  <a:lnTo>
                    <a:pt x="158805" y="2864"/>
                  </a:lnTo>
                  <a:lnTo>
                    <a:pt x="154080" y="8283"/>
                  </a:lnTo>
                  <a:lnTo>
                    <a:pt x="147430" y="43856"/>
                  </a:lnTo>
                  <a:lnTo>
                    <a:pt x="145183" y="101042"/>
                  </a:lnTo>
                  <a:lnTo>
                    <a:pt x="145964" y="150369"/>
                  </a:lnTo>
                  <a:lnTo>
                    <a:pt x="151914" y="202029"/>
                  </a:lnTo>
                  <a:lnTo>
                    <a:pt x="154198" y="253210"/>
                  </a:lnTo>
                  <a:lnTo>
                    <a:pt x="158089" y="309899"/>
                  </a:lnTo>
                  <a:lnTo>
                    <a:pt x="164650" y="332020"/>
                  </a:lnTo>
                  <a:lnTo>
                    <a:pt x="197273" y="377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13405" y="673823"/>
              <a:ext cx="158705" cy="192553"/>
            </a:xfrm>
            <a:custGeom>
              <a:avLst/>
              <a:gdLst/>
              <a:ahLst/>
              <a:cxnLst/>
              <a:rect l="0" t="0" r="0" b="0"/>
              <a:pathLst>
                <a:path w="158705" h="192553">
                  <a:moveTo>
                    <a:pt x="88377" y="10529"/>
                  </a:moveTo>
                  <a:lnTo>
                    <a:pt x="44414" y="25183"/>
                  </a:lnTo>
                  <a:lnTo>
                    <a:pt x="30623" y="38099"/>
                  </a:lnTo>
                  <a:lnTo>
                    <a:pt x="12238" y="74986"/>
                  </a:lnTo>
                  <a:lnTo>
                    <a:pt x="957" y="111256"/>
                  </a:lnTo>
                  <a:lnTo>
                    <a:pt x="0" y="134845"/>
                  </a:lnTo>
                  <a:lnTo>
                    <a:pt x="4645" y="155858"/>
                  </a:lnTo>
                  <a:lnTo>
                    <a:pt x="14508" y="172995"/>
                  </a:lnTo>
                  <a:lnTo>
                    <a:pt x="29809" y="185292"/>
                  </a:lnTo>
                  <a:lnTo>
                    <a:pt x="38803" y="190208"/>
                  </a:lnTo>
                  <a:lnTo>
                    <a:pt x="58156" y="192552"/>
                  </a:lnTo>
                  <a:lnTo>
                    <a:pt x="78455" y="188524"/>
                  </a:lnTo>
                  <a:lnTo>
                    <a:pt x="130572" y="160383"/>
                  </a:lnTo>
                  <a:lnTo>
                    <a:pt x="145344" y="143811"/>
                  </a:lnTo>
                  <a:lnTo>
                    <a:pt x="154640" y="123578"/>
                  </a:lnTo>
                  <a:lnTo>
                    <a:pt x="158704" y="87049"/>
                  </a:lnTo>
                  <a:lnTo>
                    <a:pt x="155509" y="64425"/>
                  </a:lnTo>
                  <a:lnTo>
                    <a:pt x="147069" y="45791"/>
                  </a:lnTo>
                  <a:lnTo>
                    <a:pt x="134350" y="29710"/>
                  </a:lnTo>
                  <a:lnTo>
                    <a:pt x="116998" y="14765"/>
                  </a:lnTo>
                  <a:lnTo>
                    <a:pt x="97588" y="6562"/>
                  </a:lnTo>
                  <a:lnTo>
                    <a:pt x="673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43115" y="703771"/>
              <a:ext cx="163995" cy="170095"/>
            </a:xfrm>
            <a:custGeom>
              <a:avLst/>
              <a:gdLst/>
              <a:ahLst/>
              <a:cxnLst/>
              <a:rect l="0" t="0" r="0" b="0"/>
              <a:pathLst>
                <a:path w="163995" h="170095">
                  <a:moveTo>
                    <a:pt x="6066" y="43752"/>
                  </a:moveTo>
                  <a:lnTo>
                    <a:pt x="0" y="76204"/>
                  </a:lnTo>
                  <a:lnTo>
                    <a:pt x="5380" y="136461"/>
                  </a:lnTo>
                  <a:lnTo>
                    <a:pt x="13242" y="83900"/>
                  </a:lnTo>
                  <a:lnTo>
                    <a:pt x="21743" y="24054"/>
                  </a:lnTo>
                  <a:lnTo>
                    <a:pt x="27045" y="15412"/>
                  </a:lnTo>
                  <a:lnTo>
                    <a:pt x="42296" y="2690"/>
                  </a:lnTo>
                  <a:lnTo>
                    <a:pt x="51276" y="0"/>
                  </a:lnTo>
                  <a:lnTo>
                    <a:pt x="70613" y="130"/>
                  </a:lnTo>
                  <a:lnTo>
                    <a:pt x="87786" y="7207"/>
                  </a:lnTo>
                  <a:lnTo>
                    <a:pt x="103217" y="19321"/>
                  </a:lnTo>
                  <a:lnTo>
                    <a:pt x="123889" y="45872"/>
                  </a:lnTo>
                  <a:lnTo>
                    <a:pt x="149516" y="107109"/>
                  </a:lnTo>
                  <a:lnTo>
                    <a:pt x="163994" y="17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38694" y="568538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12521" y="505367"/>
              <a:ext cx="20972" cy="389556"/>
            </a:xfrm>
            <a:custGeom>
              <a:avLst/>
              <a:gdLst/>
              <a:ahLst/>
              <a:cxnLst/>
              <a:rect l="0" t="0" r="0" b="0"/>
              <a:pathLst>
                <a:path w="20972" h="389556">
                  <a:moveTo>
                    <a:pt x="10443" y="0"/>
                  </a:moveTo>
                  <a:lnTo>
                    <a:pt x="1377" y="58617"/>
                  </a:lnTo>
                  <a:lnTo>
                    <a:pt x="203" y="121197"/>
                  </a:lnTo>
                  <a:lnTo>
                    <a:pt x="0" y="172521"/>
                  </a:lnTo>
                  <a:lnTo>
                    <a:pt x="1109" y="223603"/>
                  </a:lnTo>
                  <a:lnTo>
                    <a:pt x="8252" y="283378"/>
                  </a:lnTo>
                  <a:lnTo>
                    <a:pt x="15599" y="340246"/>
                  </a:lnTo>
                  <a:lnTo>
                    <a:pt x="2097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07150" y="65276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1" y="0"/>
                  </a:lnTo>
                  <a:lnTo>
                    <a:pt x="108308" y="7236"/>
                  </a:lnTo>
                  <a:lnTo>
                    <a:pt x="55666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05367" y="989678"/>
            <a:ext cx="6858300" cy="863338"/>
            <a:chOff x="505367" y="989678"/>
            <a:chExt cx="6858300" cy="863338"/>
          </a:xfrm>
        </p:grpSpPr>
        <p:sp>
          <p:nvSpPr>
            <p:cNvPr id="36" name="Freeform 35"/>
            <p:cNvSpPr/>
            <p:nvPr/>
          </p:nvSpPr>
          <p:spPr>
            <a:xfrm>
              <a:off x="505367" y="141081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7"/>
                  </a:lnTo>
                  <a:lnTo>
                    <a:pt x="9065" y="215657"/>
                  </a:lnTo>
                  <a:lnTo>
                    <a:pt x="17475" y="272926"/>
                  </a:lnTo>
                  <a:lnTo>
                    <a:pt x="20350" y="335018"/>
                  </a:lnTo>
                  <a:lnTo>
                    <a:pt x="14898" y="39844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8568" y="1505575"/>
              <a:ext cx="176842" cy="305327"/>
            </a:xfrm>
            <a:custGeom>
              <a:avLst/>
              <a:gdLst/>
              <a:ahLst/>
              <a:cxnLst/>
              <a:rect l="0" t="0" r="0" b="0"/>
              <a:pathLst>
                <a:path w="176842" h="305327">
                  <a:moveTo>
                    <a:pt x="145255" y="0"/>
                  </a:moveTo>
                  <a:lnTo>
                    <a:pt x="95757" y="59593"/>
                  </a:lnTo>
                  <a:lnTo>
                    <a:pt x="36837" y="115810"/>
                  </a:lnTo>
                  <a:lnTo>
                    <a:pt x="2827" y="143889"/>
                  </a:lnTo>
                  <a:lnTo>
                    <a:pt x="0" y="150908"/>
                  </a:lnTo>
                  <a:lnTo>
                    <a:pt x="455" y="157927"/>
                  </a:lnTo>
                  <a:lnTo>
                    <a:pt x="3098" y="164946"/>
                  </a:lnTo>
                  <a:lnTo>
                    <a:pt x="15394" y="175865"/>
                  </a:lnTo>
                  <a:lnTo>
                    <a:pt x="46294" y="197995"/>
                  </a:lnTo>
                  <a:lnTo>
                    <a:pt x="103697" y="247839"/>
                  </a:lnTo>
                  <a:lnTo>
                    <a:pt x="163811" y="295889"/>
                  </a:lnTo>
                  <a:lnTo>
                    <a:pt x="17684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3571" y="1586732"/>
              <a:ext cx="195580" cy="213642"/>
            </a:xfrm>
            <a:custGeom>
              <a:avLst/>
              <a:gdLst/>
              <a:ahLst/>
              <a:cxnLst/>
              <a:rect l="0" t="0" r="0" b="0"/>
              <a:pathLst>
                <a:path w="195580" h="213642">
                  <a:moveTo>
                    <a:pt x="6066" y="66242"/>
                  </a:moveTo>
                  <a:lnTo>
                    <a:pt x="0" y="98694"/>
                  </a:lnTo>
                  <a:lnTo>
                    <a:pt x="5036" y="156173"/>
                  </a:lnTo>
                  <a:lnTo>
                    <a:pt x="5862" y="200036"/>
                  </a:lnTo>
                  <a:lnTo>
                    <a:pt x="6048" y="141178"/>
                  </a:lnTo>
                  <a:lnTo>
                    <a:pt x="11653" y="78551"/>
                  </a:lnTo>
                  <a:lnTo>
                    <a:pt x="25194" y="36178"/>
                  </a:lnTo>
                  <a:lnTo>
                    <a:pt x="36404" y="19345"/>
                  </a:lnTo>
                  <a:lnTo>
                    <a:pt x="52305" y="7184"/>
                  </a:lnTo>
                  <a:lnTo>
                    <a:pt x="61458" y="2303"/>
                  </a:lnTo>
                  <a:lnTo>
                    <a:pt x="84107" y="0"/>
                  </a:lnTo>
                  <a:lnTo>
                    <a:pt x="96698" y="1024"/>
                  </a:lnTo>
                  <a:lnTo>
                    <a:pt x="116927" y="11520"/>
                  </a:lnTo>
                  <a:lnTo>
                    <a:pt x="133716" y="29053"/>
                  </a:lnTo>
                  <a:lnTo>
                    <a:pt x="170722" y="91919"/>
                  </a:lnTo>
                  <a:lnTo>
                    <a:pt x="186394" y="127662"/>
                  </a:lnTo>
                  <a:lnTo>
                    <a:pt x="188377" y="149692"/>
                  </a:lnTo>
                  <a:lnTo>
                    <a:pt x="187699" y="171181"/>
                  </a:lnTo>
                  <a:lnTo>
                    <a:pt x="195579" y="213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38375" y="1589803"/>
              <a:ext cx="218903" cy="223735"/>
            </a:xfrm>
            <a:custGeom>
              <a:avLst/>
              <a:gdLst/>
              <a:ahLst/>
              <a:cxnLst/>
              <a:rect l="0" t="0" r="0" b="0"/>
              <a:pathLst>
                <a:path w="218903" h="223735">
                  <a:moveTo>
                    <a:pt x="119759" y="52642"/>
                  </a:moveTo>
                  <a:lnTo>
                    <a:pt x="108581" y="35875"/>
                  </a:lnTo>
                  <a:lnTo>
                    <a:pt x="101779" y="32105"/>
                  </a:lnTo>
                  <a:lnTo>
                    <a:pt x="84862" y="31036"/>
                  </a:lnTo>
                  <a:lnTo>
                    <a:pt x="55607" y="42601"/>
                  </a:lnTo>
                  <a:lnTo>
                    <a:pt x="30301" y="60846"/>
                  </a:lnTo>
                  <a:lnTo>
                    <a:pt x="13574" y="86658"/>
                  </a:lnTo>
                  <a:lnTo>
                    <a:pt x="1210" y="116533"/>
                  </a:lnTo>
                  <a:lnTo>
                    <a:pt x="0" y="137190"/>
                  </a:lnTo>
                  <a:lnTo>
                    <a:pt x="4532" y="156900"/>
                  </a:lnTo>
                  <a:lnTo>
                    <a:pt x="33023" y="201523"/>
                  </a:lnTo>
                  <a:lnTo>
                    <a:pt x="49624" y="215518"/>
                  </a:lnTo>
                  <a:lnTo>
                    <a:pt x="58965" y="220887"/>
                  </a:lnTo>
                  <a:lnTo>
                    <a:pt x="78701" y="223734"/>
                  </a:lnTo>
                  <a:lnTo>
                    <a:pt x="131146" y="216030"/>
                  </a:lnTo>
                  <a:lnTo>
                    <a:pt x="169537" y="206598"/>
                  </a:lnTo>
                  <a:lnTo>
                    <a:pt x="178680" y="200903"/>
                  </a:lnTo>
                  <a:lnTo>
                    <a:pt x="191960" y="185216"/>
                  </a:lnTo>
                  <a:lnTo>
                    <a:pt x="213856" y="127971"/>
                  </a:lnTo>
                  <a:lnTo>
                    <a:pt x="218902" y="106009"/>
                  </a:lnTo>
                  <a:lnTo>
                    <a:pt x="212609" y="63314"/>
                  </a:lnTo>
                  <a:lnTo>
                    <a:pt x="209735" y="52738"/>
                  </a:lnTo>
                  <a:lnTo>
                    <a:pt x="204310" y="44517"/>
                  </a:lnTo>
                  <a:lnTo>
                    <a:pt x="160024" y="8799"/>
                  </a:lnTo>
                  <a:lnTo>
                    <a:pt x="1408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89416" y="1537160"/>
              <a:ext cx="339780" cy="226947"/>
            </a:xfrm>
            <a:custGeom>
              <a:avLst/>
              <a:gdLst/>
              <a:ahLst/>
              <a:cxnLst/>
              <a:rect l="0" t="0" r="0" b="0"/>
              <a:pathLst>
                <a:path w="339780" h="226947">
                  <a:moveTo>
                    <a:pt x="5589" y="31586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3308" y="123414"/>
                  </a:lnTo>
                  <a:lnTo>
                    <a:pt x="24513" y="155890"/>
                  </a:lnTo>
                  <a:lnTo>
                    <a:pt x="55365" y="195802"/>
                  </a:lnTo>
                  <a:lnTo>
                    <a:pt x="64509" y="199555"/>
                  </a:lnTo>
                  <a:lnTo>
                    <a:pt x="87148" y="200605"/>
                  </a:lnTo>
                  <a:lnTo>
                    <a:pt x="106568" y="194053"/>
                  </a:lnTo>
                  <a:lnTo>
                    <a:pt x="115022" y="189030"/>
                  </a:lnTo>
                  <a:lnTo>
                    <a:pt x="127535" y="174091"/>
                  </a:lnTo>
                  <a:lnTo>
                    <a:pt x="145100" y="135904"/>
                  </a:lnTo>
                  <a:lnTo>
                    <a:pt x="148899" y="132717"/>
                  </a:lnTo>
                  <a:lnTo>
                    <a:pt x="152602" y="134101"/>
                  </a:lnTo>
                  <a:lnTo>
                    <a:pt x="159835" y="144998"/>
                  </a:lnTo>
                  <a:lnTo>
                    <a:pt x="183121" y="190583"/>
                  </a:lnTo>
                  <a:lnTo>
                    <a:pt x="208319" y="215826"/>
                  </a:lnTo>
                  <a:lnTo>
                    <a:pt x="231002" y="224605"/>
                  </a:lnTo>
                  <a:lnTo>
                    <a:pt x="243602" y="226946"/>
                  </a:lnTo>
                  <a:lnTo>
                    <a:pt x="263840" y="223307"/>
                  </a:lnTo>
                  <a:lnTo>
                    <a:pt x="280634" y="212722"/>
                  </a:lnTo>
                  <a:lnTo>
                    <a:pt x="317644" y="167353"/>
                  </a:lnTo>
                  <a:lnTo>
                    <a:pt x="333316" y="130955"/>
                  </a:lnTo>
                  <a:lnTo>
                    <a:pt x="339779" y="84945"/>
                  </a:lnTo>
                  <a:lnTo>
                    <a:pt x="336105" y="45446"/>
                  </a:lnTo>
                  <a:lnTo>
                    <a:pt x="327570" y="25658"/>
                  </a:lnTo>
                  <a:lnTo>
                    <a:pt x="3109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66919" y="1284476"/>
              <a:ext cx="17765" cy="421141"/>
            </a:xfrm>
            <a:custGeom>
              <a:avLst/>
              <a:gdLst/>
              <a:ahLst/>
              <a:cxnLst/>
              <a:rect l="0" t="0" r="0" b="0"/>
              <a:pathLst>
                <a:path w="17765" h="421141">
                  <a:moveTo>
                    <a:pt x="7236" y="0"/>
                  </a:moveTo>
                  <a:lnTo>
                    <a:pt x="0" y="28726"/>
                  </a:lnTo>
                  <a:lnTo>
                    <a:pt x="478" y="88993"/>
                  </a:lnTo>
                  <a:lnTo>
                    <a:pt x="5234" y="133993"/>
                  </a:lnTo>
                  <a:lnTo>
                    <a:pt x="6643" y="191780"/>
                  </a:lnTo>
                  <a:lnTo>
                    <a:pt x="10180" y="250236"/>
                  </a:lnTo>
                  <a:lnTo>
                    <a:pt x="12398" y="301482"/>
                  </a:lnTo>
                  <a:lnTo>
                    <a:pt x="8256" y="360719"/>
                  </a:lnTo>
                  <a:lnTo>
                    <a:pt x="1776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05699" y="1463461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6181" y="9065"/>
                  </a:lnTo>
                  <a:lnTo>
                    <a:pt x="182007" y="18645"/>
                  </a:lnTo>
                  <a:lnTo>
                    <a:pt x="123126" y="28682"/>
                  </a:lnTo>
                  <a:lnTo>
                    <a:pt x="61106" y="366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5488" y="1273948"/>
              <a:ext cx="354809" cy="358034"/>
            </a:xfrm>
            <a:custGeom>
              <a:avLst/>
              <a:gdLst/>
              <a:ahLst/>
              <a:cxnLst/>
              <a:rect l="0" t="0" r="0" b="0"/>
              <a:pathLst>
                <a:path w="354809" h="358034">
                  <a:moveTo>
                    <a:pt x="6066" y="0"/>
                  </a:moveTo>
                  <a:lnTo>
                    <a:pt x="0" y="35961"/>
                  </a:lnTo>
                  <a:lnTo>
                    <a:pt x="4918" y="87474"/>
                  </a:lnTo>
                  <a:lnTo>
                    <a:pt x="12615" y="139132"/>
                  </a:lnTo>
                  <a:lnTo>
                    <a:pt x="18928" y="195982"/>
                  </a:lnTo>
                  <a:lnTo>
                    <a:pt x="31093" y="246942"/>
                  </a:lnTo>
                  <a:lnTo>
                    <a:pt x="43591" y="302069"/>
                  </a:lnTo>
                  <a:lnTo>
                    <a:pt x="46141" y="330005"/>
                  </a:lnTo>
                  <a:lnTo>
                    <a:pt x="44481" y="335817"/>
                  </a:lnTo>
                  <a:lnTo>
                    <a:pt x="41034" y="336182"/>
                  </a:lnTo>
                  <a:lnTo>
                    <a:pt x="36397" y="332915"/>
                  </a:lnTo>
                  <a:lnTo>
                    <a:pt x="31245" y="313689"/>
                  </a:lnTo>
                  <a:lnTo>
                    <a:pt x="31464" y="273099"/>
                  </a:lnTo>
                  <a:lnTo>
                    <a:pt x="37241" y="246549"/>
                  </a:lnTo>
                  <a:lnTo>
                    <a:pt x="47607" y="223051"/>
                  </a:lnTo>
                  <a:lnTo>
                    <a:pt x="54817" y="216551"/>
                  </a:lnTo>
                  <a:lnTo>
                    <a:pt x="63133" y="213387"/>
                  </a:lnTo>
                  <a:lnTo>
                    <a:pt x="81732" y="212992"/>
                  </a:lnTo>
                  <a:lnTo>
                    <a:pt x="101696" y="216715"/>
                  </a:lnTo>
                  <a:lnTo>
                    <a:pt x="127078" y="230978"/>
                  </a:lnTo>
                  <a:lnTo>
                    <a:pt x="149416" y="250022"/>
                  </a:lnTo>
                  <a:lnTo>
                    <a:pt x="165263" y="281661"/>
                  </a:lnTo>
                  <a:lnTo>
                    <a:pt x="181636" y="339688"/>
                  </a:lnTo>
                  <a:lnTo>
                    <a:pt x="182774" y="352800"/>
                  </a:lnTo>
                  <a:lnTo>
                    <a:pt x="184703" y="358033"/>
                  </a:lnTo>
                  <a:lnTo>
                    <a:pt x="187158" y="358011"/>
                  </a:lnTo>
                  <a:lnTo>
                    <a:pt x="244931" y="298125"/>
                  </a:lnTo>
                  <a:lnTo>
                    <a:pt x="274001" y="271365"/>
                  </a:lnTo>
                  <a:lnTo>
                    <a:pt x="324458" y="237667"/>
                  </a:lnTo>
                  <a:lnTo>
                    <a:pt x="339036" y="224173"/>
                  </a:lnTo>
                  <a:lnTo>
                    <a:pt x="354808" y="192243"/>
                  </a:lnTo>
                  <a:lnTo>
                    <a:pt x="354374" y="181974"/>
                  </a:lnTo>
                  <a:lnTo>
                    <a:pt x="350575" y="172789"/>
                  </a:lnTo>
                  <a:lnTo>
                    <a:pt x="344533" y="164326"/>
                  </a:lnTo>
                  <a:lnTo>
                    <a:pt x="335826" y="158683"/>
                  </a:lnTo>
                  <a:lnTo>
                    <a:pt x="313673" y="152414"/>
                  </a:lnTo>
                  <a:lnTo>
                    <a:pt x="303554" y="153082"/>
                  </a:lnTo>
                  <a:lnTo>
                    <a:pt x="286072" y="160063"/>
                  </a:lnTo>
                  <a:lnTo>
                    <a:pt x="241444" y="197027"/>
                  </a:lnTo>
                  <a:lnTo>
                    <a:pt x="225806" y="223325"/>
                  </a:lnTo>
                  <a:lnTo>
                    <a:pt x="219353" y="258933"/>
                  </a:lnTo>
                  <a:lnTo>
                    <a:pt x="223030" y="293530"/>
                  </a:lnTo>
                  <a:lnTo>
                    <a:pt x="237118" y="326007"/>
                  </a:lnTo>
                  <a:lnTo>
                    <a:pt x="252645" y="341034"/>
                  </a:lnTo>
                  <a:lnTo>
                    <a:pt x="272414" y="350442"/>
                  </a:lnTo>
                  <a:lnTo>
                    <a:pt x="316994" y="356482"/>
                  </a:lnTo>
                  <a:lnTo>
                    <a:pt x="34297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95378" y="1410818"/>
              <a:ext cx="178985" cy="260660"/>
            </a:xfrm>
            <a:custGeom>
              <a:avLst/>
              <a:gdLst/>
              <a:ahLst/>
              <a:cxnLst/>
              <a:rect l="0" t="0" r="0" b="0"/>
              <a:pathLst>
                <a:path w="178985" h="260660">
                  <a:moveTo>
                    <a:pt x="0" y="63171"/>
                  </a:moveTo>
                  <a:lnTo>
                    <a:pt x="19128" y="117046"/>
                  </a:lnTo>
                  <a:lnTo>
                    <a:pt x="49363" y="179093"/>
                  </a:lnTo>
                  <a:lnTo>
                    <a:pt x="80830" y="240995"/>
                  </a:lnTo>
                  <a:lnTo>
                    <a:pt x="92856" y="257628"/>
                  </a:lnTo>
                  <a:lnTo>
                    <a:pt x="99339" y="260659"/>
                  </a:lnTo>
                  <a:lnTo>
                    <a:pt x="106000" y="260341"/>
                  </a:lnTo>
                  <a:lnTo>
                    <a:pt x="112780" y="257788"/>
                  </a:lnTo>
                  <a:lnTo>
                    <a:pt x="123434" y="245594"/>
                  </a:lnTo>
                  <a:lnTo>
                    <a:pt x="136009" y="212759"/>
                  </a:lnTo>
                  <a:lnTo>
                    <a:pt x="150738" y="149261"/>
                  </a:lnTo>
                  <a:lnTo>
                    <a:pt x="157677" y="89969"/>
                  </a:lnTo>
                  <a:lnTo>
                    <a:pt x="172394" y="32342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23654" y="1473792"/>
              <a:ext cx="234979" cy="210885"/>
            </a:xfrm>
            <a:custGeom>
              <a:avLst/>
              <a:gdLst/>
              <a:ahLst/>
              <a:cxnLst/>
              <a:rect l="0" t="0" r="0" b="0"/>
              <a:pathLst>
                <a:path w="234979" h="210885">
                  <a:moveTo>
                    <a:pt x="129693" y="84425"/>
                  </a:moveTo>
                  <a:lnTo>
                    <a:pt x="126573" y="41733"/>
                  </a:lnTo>
                  <a:lnTo>
                    <a:pt x="120117" y="22167"/>
                  </a:lnTo>
                  <a:lnTo>
                    <a:pt x="109450" y="5672"/>
                  </a:lnTo>
                  <a:lnTo>
                    <a:pt x="102159" y="1508"/>
                  </a:lnTo>
                  <a:lnTo>
                    <a:pt x="84700" y="0"/>
                  </a:lnTo>
                  <a:lnTo>
                    <a:pt x="68362" y="6349"/>
                  </a:lnTo>
                  <a:lnTo>
                    <a:pt x="53302" y="18139"/>
                  </a:lnTo>
                  <a:lnTo>
                    <a:pt x="17497" y="69934"/>
                  </a:lnTo>
                  <a:lnTo>
                    <a:pt x="1953" y="109897"/>
                  </a:lnTo>
                  <a:lnTo>
                    <a:pt x="0" y="134351"/>
                  </a:lnTo>
                  <a:lnTo>
                    <a:pt x="8278" y="178645"/>
                  </a:lnTo>
                  <a:lnTo>
                    <a:pt x="23398" y="205019"/>
                  </a:lnTo>
                  <a:lnTo>
                    <a:pt x="30754" y="209275"/>
                  </a:lnTo>
                  <a:lnTo>
                    <a:pt x="48285" y="210884"/>
                  </a:lnTo>
                  <a:lnTo>
                    <a:pt x="64656" y="204580"/>
                  </a:lnTo>
                  <a:lnTo>
                    <a:pt x="79730" y="192809"/>
                  </a:lnTo>
                  <a:lnTo>
                    <a:pt x="100201" y="165282"/>
                  </a:lnTo>
                  <a:lnTo>
                    <a:pt x="122025" y="106656"/>
                  </a:lnTo>
                  <a:lnTo>
                    <a:pt x="133010" y="74244"/>
                  </a:lnTo>
                  <a:lnTo>
                    <a:pt x="135414" y="71789"/>
                  </a:lnTo>
                  <a:lnTo>
                    <a:pt x="137016" y="74831"/>
                  </a:lnTo>
                  <a:lnTo>
                    <a:pt x="145178" y="107746"/>
                  </a:lnTo>
                  <a:lnTo>
                    <a:pt x="160277" y="132149"/>
                  </a:lnTo>
                  <a:lnTo>
                    <a:pt x="176041" y="143851"/>
                  </a:lnTo>
                  <a:lnTo>
                    <a:pt x="194746" y="151781"/>
                  </a:lnTo>
                  <a:lnTo>
                    <a:pt x="234978" y="15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53821" y="1252891"/>
              <a:ext cx="20625" cy="347441"/>
            </a:xfrm>
            <a:custGeom>
              <a:avLst/>
              <a:gdLst/>
              <a:ahLst/>
              <a:cxnLst/>
              <a:rect l="0" t="0" r="0" b="0"/>
              <a:pathLst>
                <a:path w="20625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70" y="196816"/>
                  </a:lnTo>
                  <a:lnTo>
                    <a:pt x="9673" y="249259"/>
                  </a:lnTo>
                  <a:lnTo>
                    <a:pt x="11182" y="308636"/>
                  </a:lnTo>
                  <a:lnTo>
                    <a:pt x="2062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0570" y="1452932"/>
              <a:ext cx="134974" cy="170008"/>
            </a:xfrm>
            <a:custGeom>
              <a:avLst/>
              <a:gdLst/>
              <a:ahLst/>
              <a:cxnLst/>
              <a:rect l="0" t="0" r="0" b="0"/>
              <a:pathLst>
                <a:path w="134974" h="170008">
                  <a:moveTo>
                    <a:pt x="19160" y="0"/>
                  </a:moveTo>
                  <a:lnTo>
                    <a:pt x="2371" y="56215"/>
                  </a:lnTo>
                  <a:lnTo>
                    <a:pt x="0" y="85426"/>
                  </a:lnTo>
                  <a:lnTo>
                    <a:pt x="5185" y="111667"/>
                  </a:lnTo>
                  <a:lnTo>
                    <a:pt x="21258" y="143051"/>
                  </a:lnTo>
                  <a:lnTo>
                    <a:pt x="35300" y="158335"/>
                  </a:lnTo>
                  <a:lnTo>
                    <a:pt x="53240" y="169027"/>
                  </a:lnTo>
                  <a:lnTo>
                    <a:pt x="62937" y="170007"/>
                  </a:lnTo>
                  <a:lnTo>
                    <a:pt x="83070" y="164856"/>
                  </a:lnTo>
                  <a:lnTo>
                    <a:pt x="100597" y="151648"/>
                  </a:lnTo>
                  <a:lnTo>
                    <a:pt x="115015" y="134080"/>
                  </a:lnTo>
                  <a:lnTo>
                    <a:pt x="125323" y="114573"/>
                  </a:lnTo>
                  <a:lnTo>
                    <a:pt x="133067" y="65049"/>
                  </a:lnTo>
                  <a:lnTo>
                    <a:pt x="134597" y="19565"/>
                  </a:lnTo>
                  <a:lnTo>
                    <a:pt x="1349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70677" y="1435078"/>
              <a:ext cx="145966" cy="189332"/>
            </a:xfrm>
            <a:custGeom>
              <a:avLst/>
              <a:gdLst/>
              <a:ahLst/>
              <a:cxnLst/>
              <a:rect l="0" t="0" r="0" b="0"/>
              <a:pathLst>
                <a:path w="145966" h="189332">
                  <a:moveTo>
                    <a:pt x="9095" y="102082"/>
                  </a:moveTo>
                  <a:lnTo>
                    <a:pt x="62970" y="84124"/>
                  </a:lnTo>
                  <a:lnTo>
                    <a:pt x="83342" y="77333"/>
                  </a:lnTo>
                  <a:lnTo>
                    <a:pt x="97856" y="64176"/>
                  </a:lnTo>
                  <a:lnTo>
                    <a:pt x="116705" y="27134"/>
                  </a:lnTo>
                  <a:lnTo>
                    <a:pt x="115930" y="19362"/>
                  </a:lnTo>
                  <a:lnTo>
                    <a:pt x="111904" y="13010"/>
                  </a:lnTo>
                  <a:lnTo>
                    <a:pt x="105710" y="7606"/>
                  </a:lnTo>
                  <a:lnTo>
                    <a:pt x="86350" y="1601"/>
                  </a:lnTo>
                  <a:lnTo>
                    <a:pt x="74636" y="0"/>
                  </a:lnTo>
                  <a:lnTo>
                    <a:pt x="52262" y="4460"/>
                  </a:lnTo>
                  <a:lnTo>
                    <a:pt x="31789" y="15411"/>
                  </a:lnTo>
                  <a:lnTo>
                    <a:pt x="14892" y="31976"/>
                  </a:lnTo>
                  <a:lnTo>
                    <a:pt x="5822" y="54156"/>
                  </a:lnTo>
                  <a:lnTo>
                    <a:pt x="0" y="106523"/>
                  </a:lnTo>
                  <a:lnTo>
                    <a:pt x="5442" y="130962"/>
                  </a:lnTo>
                  <a:lnTo>
                    <a:pt x="16830" y="152352"/>
                  </a:lnTo>
                  <a:lnTo>
                    <a:pt x="33590" y="169658"/>
                  </a:lnTo>
                  <a:lnTo>
                    <a:pt x="62756" y="186966"/>
                  </a:lnTo>
                  <a:lnTo>
                    <a:pt x="86366" y="189331"/>
                  </a:lnTo>
                  <a:lnTo>
                    <a:pt x="145965" y="186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47085" y="1481745"/>
              <a:ext cx="265615" cy="210334"/>
            </a:xfrm>
            <a:custGeom>
              <a:avLst/>
              <a:gdLst/>
              <a:ahLst/>
              <a:cxnLst/>
              <a:rect l="0" t="0" r="0" b="0"/>
              <a:pathLst>
                <a:path w="265615" h="210334">
                  <a:moveTo>
                    <a:pt x="153868" y="13301"/>
                  </a:moveTo>
                  <a:lnTo>
                    <a:pt x="142689" y="2123"/>
                  </a:lnTo>
                  <a:lnTo>
                    <a:pt x="135887" y="0"/>
                  </a:lnTo>
                  <a:lnTo>
                    <a:pt x="109546" y="2601"/>
                  </a:lnTo>
                  <a:lnTo>
                    <a:pt x="69204" y="17080"/>
                  </a:lnTo>
                  <a:lnTo>
                    <a:pt x="33029" y="42124"/>
                  </a:lnTo>
                  <a:lnTo>
                    <a:pt x="10569" y="68245"/>
                  </a:lnTo>
                  <a:lnTo>
                    <a:pt x="2442" y="91143"/>
                  </a:lnTo>
                  <a:lnTo>
                    <a:pt x="0" y="115748"/>
                  </a:lnTo>
                  <a:lnTo>
                    <a:pt x="2813" y="138382"/>
                  </a:lnTo>
                  <a:lnTo>
                    <a:pt x="11083" y="157020"/>
                  </a:lnTo>
                  <a:lnTo>
                    <a:pt x="23728" y="173103"/>
                  </a:lnTo>
                  <a:lnTo>
                    <a:pt x="50577" y="194141"/>
                  </a:lnTo>
                  <a:lnTo>
                    <a:pt x="81929" y="207133"/>
                  </a:lnTo>
                  <a:lnTo>
                    <a:pt x="119164" y="210333"/>
                  </a:lnTo>
                  <a:lnTo>
                    <a:pt x="174514" y="198446"/>
                  </a:lnTo>
                  <a:lnTo>
                    <a:pt x="215788" y="176692"/>
                  </a:lnTo>
                  <a:lnTo>
                    <a:pt x="255016" y="142948"/>
                  </a:lnTo>
                  <a:lnTo>
                    <a:pt x="263163" y="122784"/>
                  </a:lnTo>
                  <a:lnTo>
                    <a:pt x="265614" y="99395"/>
                  </a:lnTo>
                  <a:lnTo>
                    <a:pt x="262805" y="77301"/>
                  </a:lnTo>
                  <a:lnTo>
                    <a:pt x="249057" y="45132"/>
                  </a:lnTo>
                  <a:lnTo>
                    <a:pt x="206510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71348" y="1312388"/>
              <a:ext cx="145461" cy="393229"/>
            </a:xfrm>
            <a:custGeom>
              <a:avLst/>
              <a:gdLst/>
              <a:ahLst/>
              <a:cxnLst/>
              <a:rect l="0" t="0" r="0" b="0"/>
              <a:pathLst>
                <a:path w="145461" h="393229">
                  <a:moveTo>
                    <a:pt x="40175" y="393228"/>
                  </a:moveTo>
                  <a:lnTo>
                    <a:pt x="40175" y="334611"/>
                  </a:lnTo>
                  <a:lnTo>
                    <a:pt x="31842" y="274895"/>
                  </a:lnTo>
                  <a:lnTo>
                    <a:pt x="24491" y="220765"/>
                  </a:lnTo>
                  <a:lnTo>
                    <a:pt x="19009" y="165012"/>
                  </a:lnTo>
                  <a:lnTo>
                    <a:pt x="7875" y="108939"/>
                  </a:lnTo>
                  <a:lnTo>
                    <a:pt x="0" y="52803"/>
                  </a:lnTo>
                  <a:lnTo>
                    <a:pt x="5161" y="27849"/>
                  </a:lnTo>
                  <a:lnTo>
                    <a:pt x="9814" y="16281"/>
                  </a:lnTo>
                  <a:lnTo>
                    <a:pt x="18765" y="8569"/>
                  </a:lnTo>
                  <a:lnTo>
                    <a:pt x="44307" y="0"/>
                  </a:lnTo>
                  <a:lnTo>
                    <a:pt x="80394" y="765"/>
                  </a:lnTo>
                  <a:lnTo>
                    <a:pt x="133656" y="11624"/>
                  </a:lnTo>
                  <a:lnTo>
                    <a:pt x="145460" y="14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48352" y="1473989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0"/>
                  </a:moveTo>
                  <a:lnTo>
                    <a:pt x="141506" y="8333"/>
                  </a:lnTo>
                  <a:lnTo>
                    <a:pt x="103539" y="6759"/>
                  </a:lnTo>
                  <a:lnTo>
                    <a:pt x="56414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58217" y="989678"/>
              <a:ext cx="1526633" cy="21020"/>
            </a:xfrm>
            <a:custGeom>
              <a:avLst/>
              <a:gdLst/>
              <a:ahLst/>
              <a:cxnLst/>
              <a:rect l="0" t="0" r="0" b="0"/>
              <a:pathLst>
                <a:path w="1526633" h="21020">
                  <a:moveTo>
                    <a:pt x="1526632" y="0"/>
                  </a:moveTo>
                  <a:lnTo>
                    <a:pt x="1477702" y="8334"/>
                  </a:lnTo>
                  <a:lnTo>
                    <a:pt x="1418571" y="10095"/>
                  </a:lnTo>
                  <a:lnTo>
                    <a:pt x="1361831" y="10443"/>
                  </a:lnTo>
                  <a:lnTo>
                    <a:pt x="1302443" y="13631"/>
                  </a:lnTo>
                  <a:lnTo>
                    <a:pt x="1251976" y="18857"/>
                  </a:lnTo>
                  <a:lnTo>
                    <a:pt x="1203097" y="20405"/>
                  </a:lnTo>
                  <a:lnTo>
                    <a:pt x="1144660" y="20929"/>
                  </a:lnTo>
                  <a:lnTo>
                    <a:pt x="1096561" y="21019"/>
                  </a:lnTo>
                  <a:lnTo>
                    <a:pt x="1045264" y="15457"/>
                  </a:lnTo>
                  <a:lnTo>
                    <a:pt x="993021" y="11989"/>
                  </a:lnTo>
                  <a:lnTo>
                    <a:pt x="930201" y="3582"/>
                  </a:lnTo>
                  <a:lnTo>
                    <a:pt x="879899" y="1062"/>
                  </a:lnTo>
                  <a:lnTo>
                    <a:pt x="827950" y="315"/>
                  </a:lnTo>
                  <a:lnTo>
                    <a:pt x="775513" y="94"/>
                  </a:lnTo>
                  <a:lnTo>
                    <a:pt x="722931" y="28"/>
                  </a:lnTo>
                  <a:lnTo>
                    <a:pt x="670307" y="9"/>
                  </a:lnTo>
                  <a:lnTo>
                    <a:pt x="618840" y="3"/>
                  </a:lnTo>
                  <a:lnTo>
                    <a:pt x="555815" y="1"/>
                  </a:lnTo>
                  <a:lnTo>
                    <a:pt x="504718" y="1"/>
                  </a:lnTo>
                  <a:lnTo>
                    <a:pt x="452533" y="3120"/>
                  </a:lnTo>
                  <a:lnTo>
                    <a:pt x="400026" y="8334"/>
                  </a:lnTo>
                  <a:lnTo>
                    <a:pt x="341060" y="4506"/>
                  </a:lnTo>
                  <a:lnTo>
                    <a:pt x="284872" y="890"/>
                  </a:lnTo>
                  <a:lnTo>
                    <a:pt x="231026" y="264"/>
                  </a:lnTo>
                  <a:lnTo>
                    <a:pt x="182056" y="79"/>
                  </a:lnTo>
                  <a:lnTo>
                    <a:pt x="125303" y="23"/>
                  </a:lnTo>
                  <a:lnTo>
                    <a:pt x="72092" y="7"/>
                  </a:lnTo>
                  <a:lnTo>
                    <a:pt x="20956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21679" y="1413939"/>
              <a:ext cx="218967" cy="239655"/>
            </a:xfrm>
            <a:custGeom>
              <a:avLst/>
              <a:gdLst/>
              <a:ahLst/>
              <a:cxnLst/>
              <a:rect l="0" t="0" r="0" b="0"/>
              <a:pathLst>
                <a:path w="218967" h="239655">
                  <a:moveTo>
                    <a:pt x="142611" y="17936"/>
                  </a:moveTo>
                  <a:lnTo>
                    <a:pt x="131432" y="6758"/>
                  </a:lnTo>
                  <a:lnTo>
                    <a:pt x="113466" y="1270"/>
                  </a:lnTo>
                  <a:lnTo>
                    <a:pt x="91053" y="0"/>
                  </a:lnTo>
                  <a:lnTo>
                    <a:pt x="37468" y="11790"/>
                  </a:lnTo>
                  <a:lnTo>
                    <a:pt x="11371" y="27294"/>
                  </a:lnTo>
                  <a:lnTo>
                    <a:pt x="5985" y="35873"/>
                  </a:lnTo>
                  <a:lnTo>
                    <a:pt x="0" y="57883"/>
                  </a:lnTo>
                  <a:lnTo>
                    <a:pt x="1913" y="66795"/>
                  </a:lnTo>
                  <a:lnTo>
                    <a:pt x="6698" y="73905"/>
                  </a:lnTo>
                  <a:lnTo>
                    <a:pt x="21374" y="84925"/>
                  </a:lnTo>
                  <a:lnTo>
                    <a:pt x="75172" y="105252"/>
                  </a:lnTo>
                  <a:lnTo>
                    <a:pt x="127946" y="112393"/>
                  </a:lnTo>
                  <a:lnTo>
                    <a:pt x="162442" y="121833"/>
                  </a:lnTo>
                  <a:lnTo>
                    <a:pt x="184180" y="132743"/>
                  </a:lnTo>
                  <a:lnTo>
                    <a:pt x="199300" y="148510"/>
                  </a:lnTo>
                  <a:lnTo>
                    <a:pt x="218539" y="187228"/>
                  </a:lnTo>
                  <a:lnTo>
                    <a:pt x="218966" y="196308"/>
                  </a:lnTo>
                  <a:lnTo>
                    <a:pt x="213201" y="212636"/>
                  </a:lnTo>
                  <a:lnTo>
                    <a:pt x="196801" y="234982"/>
                  </a:lnTo>
                  <a:lnTo>
                    <a:pt x="188096" y="238673"/>
                  </a:lnTo>
                  <a:lnTo>
                    <a:pt x="165946" y="239654"/>
                  </a:lnTo>
                  <a:lnTo>
                    <a:pt x="111325" y="227663"/>
                  </a:lnTo>
                  <a:lnTo>
                    <a:pt x="47854" y="20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72010" y="1473989"/>
              <a:ext cx="172202" cy="190076"/>
            </a:xfrm>
            <a:custGeom>
              <a:avLst/>
              <a:gdLst/>
              <a:ahLst/>
              <a:cxnLst/>
              <a:rect l="0" t="0" r="0" b="0"/>
              <a:pathLst>
                <a:path w="172202" h="190076">
                  <a:moveTo>
                    <a:pt x="92321" y="0"/>
                  </a:moveTo>
                  <a:lnTo>
                    <a:pt x="69965" y="0"/>
                  </a:lnTo>
                  <a:lnTo>
                    <a:pt x="39294" y="11179"/>
                  </a:lnTo>
                  <a:lnTo>
                    <a:pt x="24690" y="26025"/>
                  </a:lnTo>
                  <a:lnTo>
                    <a:pt x="5783" y="64153"/>
                  </a:lnTo>
                  <a:lnTo>
                    <a:pt x="0" y="100637"/>
                  </a:lnTo>
                  <a:lnTo>
                    <a:pt x="3876" y="135493"/>
                  </a:lnTo>
                  <a:lnTo>
                    <a:pt x="12458" y="154196"/>
                  </a:lnTo>
                  <a:lnTo>
                    <a:pt x="25241" y="170307"/>
                  </a:lnTo>
                  <a:lnTo>
                    <a:pt x="42621" y="185267"/>
                  </a:lnTo>
                  <a:lnTo>
                    <a:pt x="52169" y="189022"/>
                  </a:lnTo>
                  <a:lnTo>
                    <a:pt x="72136" y="190075"/>
                  </a:lnTo>
                  <a:lnTo>
                    <a:pt x="103108" y="178501"/>
                  </a:lnTo>
                  <a:lnTo>
                    <a:pt x="160454" y="140030"/>
                  </a:lnTo>
                  <a:lnTo>
                    <a:pt x="169396" y="119947"/>
                  </a:lnTo>
                  <a:lnTo>
                    <a:pt x="172201" y="95424"/>
                  </a:lnTo>
                  <a:lnTo>
                    <a:pt x="169547" y="68927"/>
                  </a:lnTo>
                  <a:lnTo>
                    <a:pt x="161349" y="47792"/>
                  </a:lnTo>
                  <a:lnTo>
                    <a:pt x="148736" y="30600"/>
                  </a:lnTo>
                  <a:lnTo>
                    <a:pt x="124245" y="10107"/>
                  </a:lnTo>
                  <a:lnTo>
                    <a:pt x="102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22259" y="1482084"/>
              <a:ext cx="263213" cy="213005"/>
            </a:xfrm>
            <a:custGeom>
              <a:avLst/>
              <a:gdLst/>
              <a:ahLst/>
              <a:cxnLst/>
              <a:rect l="0" t="0" r="0" b="0"/>
              <a:pathLst>
                <a:path w="263213" h="213005">
                  <a:moveTo>
                    <a:pt x="0" y="55076"/>
                  </a:moveTo>
                  <a:lnTo>
                    <a:pt x="5589" y="113693"/>
                  </a:lnTo>
                  <a:lnTo>
                    <a:pt x="9553" y="158508"/>
                  </a:lnTo>
                  <a:lnTo>
                    <a:pt x="10095" y="150959"/>
                  </a:lnTo>
                  <a:lnTo>
                    <a:pt x="5258" y="98147"/>
                  </a:lnTo>
                  <a:lnTo>
                    <a:pt x="18239" y="44674"/>
                  </a:lnTo>
                  <a:lnTo>
                    <a:pt x="24874" y="23547"/>
                  </a:lnTo>
                  <a:lnTo>
                    <a:pt x="30620" y="15339"/>
                  </a:lnTo>
                  <a:lnTo>
                    <a:pt x="46364" y="3100"/>
                  </a:lnTo>
                  <a:lnTo>
                    <a:pt x="65060" y="0"/>
                  </a:lnTo>
                  <a:lnTo>
                    <a:pt x="74959" y="811"/>
                  </a:lnTo>
                  <a:lnTo>
                    <a:pt x="82728" y="4862"/>
                  </a:lnTo>
                  <a:lnTo>
                    <a:pt x="118791" y="48978"/>
                  </a:lnTo>
                  <a:lnTo>
                    <a:pt x="128056" y="67574"/>
                  </a:lnTo>
                  <a:lnTo>
                    <a:pt x="134258" y="103363"/>
                  </a:lnTo>
                  <a:lnTo>
                    <a:pt x="133959" y="108324"/>
                  </a:lnTo>
                  <a:lnTo>
                    <a:pt x="132590" y="108122"/>
                  </a:lnTo>
                  <a:lnTo>
                    <a:pt x="130507" y="104478"/>
                  </a:lnTo>
                  <a:lnTo>
                    <a:pt x="131313" y="91071"/>
                  </a:lnTo>
                  <a:lnTo>
                    <a:pt x="145713" y="37676"/>
                  </a:lnTo>
                  <a:lnTo>
                    <a:pt x="156788" y="19657"/>
                  </a:lnTo>
                  <a:lnTo>
                    <a:pt x="172629" y="6969"/>
                  </a:lnTo>
                  <a:lnTo>
                    <a:pt x="181766" y="1948"/>
                  </a:lnTo>
                  <a:lnTo>
                    <a:pt x="190198" y="940"/>
                  </a:lnTo>
                  <a:lnTo>
                    <a:pt x="205805" y="6059"/>
                  </a:lnTo>
                  <a:lnTo>
                    <a:pt x="220540" y="22373"/>
                  </a:lnTo>
                  <a:lnTo>
                    <a:pt x="243475" y="65384"/>
                  </a:lnTo>
                  <a:lnTo>
                    <a:pt x="250864" y="123316"/>
                  </a:lnTo>
                  <a:lnTo>
                    <a:pt x="255444" y="177914"/>
                  </a:lnTo>
                  <a:lnTo>
                    <a:pt x="263212" y="213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92896" y="1471639"/>
              <a:ext cx="161032" cy="191864"/>
            </a:xfrm>
            <a:custGeom>
              <a:avLst/>
              <a:gdLst/>
              <a:ahLst/>
              <a:cxnLst/>
              <a:rect l="0" t="0" r="0" b="0"/>
              <a:pathLst>
                <a:path w="161032" h="191864">
                  <a:moveTo>
                    <a:pt x="55746" y="128692"/>
                  </a:moveTo>
                  <a:lnTo>
                    <a:pt x="116619" y="94364"/>
                  </a:lnTo>
                  <a:lnTo>
                    <a:pt x="124404" y="88259"/>
                  </a:lnTo>
                  <a:lnTo>
                    <a:pt x="133054" y="68998"/>
                  </a:lnTo>
                  <a:lnTo>
                    <a:pt x="135361" y="57310"/>
                  </a:lnTo>
                  <a:lnTo>
                    <a:pt x="131684" y="34966"/>
                  </a:lnTo>
                  <a:lnTo>
                    <a:pt x="127428" y="24094"/>
                  </a:lnTo>
                  <a:lnTo>
                    <a:pt x="113341" y="8894"/>
                  </a:lnTo>
                  <a:lnTo>
                    <a:pt x="104671" y="3204"/>
                  </a:lnTo>
                  <a:lnTo>
                    <a:pt x="85679" y="0"/>
                  </a:lnTo>
                  <a:lnTo>
                    <a:pt x="65540" y="3645"/>
                  </a:lnTo>
                  <a:lnTo>
                    <a:pt x="44891" y="13064"/>
                  </a:lnTo>
                  <a:lnTo>
                    <a:pt x="19124" y="37110"/>
                  </a:lnTo>
                  <a:lnTo>
                    <a:pt x="2261" y="66462"/>
                  </a:lnTo>
                  <a:lnTo>
                    <a:pt x="0" y="86996"/>
                  </a:lnTo>
                  <a:lnTo>
                    <a:pt x="4064" y="108991"/>
                  </a:lnTo>
                  <a:lnTo>
                    <a:pt x="19506" y="145342"/>
                  </a:lnTo>
                  <a:lnTo>
                    <a:pt x="32230" y="163778"/>
                  </a:lnTo>
                  <a:lnTo>
                    <a:pt x="48804" y="176651"/>
                  </a:lnTo>
                  <a:lnTo>
                    <a:pt x="58137" y="181722"/>
                  </a:lnTo>
                  <a:lnTo>
                    <a:pt x="112803" y="189860"/>
                  </a:lnTo>
                  <a:lnTo>
                    <a:pt x="161031" y="191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80269" y="126341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065" y="215657"/>
                  </a:lnTo>
                  <a:lnTo>
                    <a:pt x="15684" y="269659"/>
                  </a:lnTo>
                  <a:lnTo>
                    <a:pt x="19995" y="331903"/>
                  </a:lnTo>
                  <a:lnTo>
                    <a:pt x="23966" y="379900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74984" y="1442404"/>
              <a:ext cx="231627" cy="10529"/>
            </a:xfrm>
            <a:custGeom>
              <a:avLst/>
              <a:gdLst/>
              <a:ahLst/>
              <a:cxnLst/>
              <a:rect l="0" t="0" r="0" b="0"/>
              <a:pathLst>
                <a:path w="231627" h="10529">
                  <a:moveTo>
                    <a:pt x="231626" y="10528"/>
                  </a:moveTo>
                  <a:lnTo>
                    <a:pt x="182696" y="2195"/>
                  </a:lnTo>
                  <a:lnTo>
                    <a:pt x="141090" y="3770"/>
                  </a:lnTo>
                  <a:lnTo>
                    <a:pt x="90001" y="9193"/>
                  </a:lnTo>
                  <a:lnTo>
                    <a:pt x="27132" y="20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27669" y="1210777"/>
              <a:ext cx="168456" cy="389555"/>
            </a:xfrm>
            <a:custGeom>
              <a:avLst/>
              <a:gdLst/>
              <a:ahLst/>
              <a:cxnLst/>
              <a:rect l="0" t="0" r="0" b="0"/>
              <a:pathLst>
                <a:path w="168456" h="389555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18210" y="174267"/>
                  </a:lnTo>
                  <a:lnTo>
                    <a:pt x="26083" y="228615"/>
                  </a:lnTo>
                  <a:lnTo>
                    <a:pt x="29954" y="279087"/>
                  </a:lnTo>
                  <a:lnTo>
                    <a:pt x="38498" y="342214"/>
                  </a:lnTo>
                  <a:lnTo>
                    <a:pt x="40506" y="371244"/>
                  </a:lnTo>
                  <a:lnTo>
                    <a:pt x="38703" y="378517"/>
                  </a:lnTo>
                  <a:lnTo>
                    <a:pt x="35159" y="381026"/>
                  </a:lnTo>
                  <a:lnTo>
                    <a:pt x="30458" y="380359"/>
                  </a:lnTo>
                  <a:lnTo>
                    <a:pt x="26154" y="375235"/>
                  </a:lnTo>
                  <a:lnTo>
                    <a:pt x="18253" y="357064"/>
                  </a:lnTo>
                  <a:lnTo>
                    <a:pt x="12817" y="320526"/>
                  </a:lnTo>
                  <a:lnTo>
                    <a:pt x="16795" y="285653"/>
                  </a:lnTo>
                  <a:lnTo>
                    <a:pt x="25402" y="266947"/>
                  </a:lnTo>
                  <a:lnTo>
                    <a:pt x="30972" y="258683"/>
                  </a:lnTo>
                  <a:lnTo>
                    <a:pt x="46520" y="246381"/>
                  </a:lnTo>
                  <a:lnTo>
                    <a:pt x="55580" y="241463"/>
                  </a:lnTo>
                  <a:lnTo>
                    <a:pt x="65129" y="240524"/>
                  </a:lnTo>
                  <a:lnTo>
                    <a:pt x="85098" y="245720"/>
                  </a:lnTo>
                  <a:lnTo>
                    <a:pt x="116071" y="261799"/>
                  </a:lnTo>
                  <a:lnTo>
                    <a:pt x="130745" y="277792"/>
                  </a:lnTo>
                  <a:lnTo>
                    <a:pt x="159677" y="335322"/>
                  </a:lnTo>
                  <a:lnTo>
                    <a:pt x="16845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01409" y="148451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11938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38280" y="1452816"/>
              <a:ext cx="168456" cy="189901"/>
            </a:xfrm>
            <a:custGeom>
              <a:avLst/>
              <a:gdLst/>
              <a:ahLst/>
              <a:cxnLst/>
              <a:rect l="0" t="0" r="0" b="0"/>
              <a:pathLst>
                <a:path w="168456" h="189901">
                  <a:moveTo>
                    <a:pt x="0" y="94873"/>
                  </a:moveTo>
                  <a:lnTo>
                    <a:pt x="9064" y="153490"/>
                  </a:lnTo>
                  <a:lnTo>
                    <a:pt x="15684" y="188280"/>
                  </a:lnTo>
                  <a:lnTo>
                    <a:pt x="16305" y="189900"/>
                  </a:lnTo>
                  <a:lnTo>
                    <a:pt x="11189" y="127989"/>
                  </a:lnTo>
                  <a:lnTo>
                    <a:pt x="13778" y="76544"/>
                  </a:lnTo>
                  <a:lnTo>
                    <a:pt x="25208" y="32241"/>
                  </a:lnTo>
                  <a:lnTo>
                    <a:pt x="40874" y="5865"/>
                  </a:lnTo>
                  <a:lnTo>
                    <a:pt x="48306" y="1609"/>
                  </a:lnTo>
                  <a:lnTo>
                    <a:pt x="65922" y="0"/>
                  </a:lnTo>
                  <a:lnTo>
                    <a:pt x="95572" y="11260"/>
                  </a:lnTo>
                  <a:lnTo>
                    <a:pt x="120994" y="35004"/>
                  </a:lnTo>
                  <a:lnTo>
                    <a:pt x="154565" y="84779"/>
                  </a:lnTo>
                  <a:lnTo>
                    <a:pt x="162281" y="106764"/>
                  </a:lnTo>
                  <a:lnTo>
                    <a:pt x="167236" y="152767"/>
                  </a:lnTo>
                  <a:lnTo>
                    <a:pt x="168455" y="179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85679" y="1497891"/>
              <a:ext cx="277988" cy="290200"/>
            </a:xfrm>
            <a:custGeom>
              <a:avLst/>
              <a:gdLst/>
              <a:ahLst/>
              <a:cxnLst/>
              <a:rect l="0" t="0" r="0" b="0"/>
              <a:pathLst>
                <a:path w="277988" h="290200">
                  <a:moveTo>
                    <a:pt x="231627" y="70855"/>
                  </a:moveTo>
                  <a:lnTo>
                    <a:pt x="231627" y="48498"/>
                  </a:lnTo>
                  <a:lnTo>
                    <a:pt x="228117" y="39573"/>
                  </a:lnTo>
                  <a:lnTo>
                    <a:pt x="214859" y="23416"/>
                  </a:lnTo>
                  <a:lnTo>
                    <a:pt x="187664" y="6756"/>
                  </a:lnTo>
                  <a:lnTo>
                    <a:pt x="151790" y="0"/>
                  </a:lnTo>
                  <a:lnTo>
                    <a:pt x="117114" y="3587"/>
                  </a:lnTo>
                  <a:lnTo>
                    <a:pt x="84612" y="17648"/>
                  </a:lnTo>
                  <a:lnTo>
                    <a:pt x="69581" y="33169"/>
                  </a:lnTo>
                  <a:lnTo>
                    <a:pt x="63934" y="42222"/>
                  </a:lnTo>
                  <a:lnTo>
                    <a:pt x="60780" y="61639"/>
                  </a:lnTo>
                  <a:lnTo>
                    <a:pt x="68287" y="102699"/>
                  </a:lnTo>
                  <a:lnTo>
                    <a:pt x="83274" y="128513"/>
                  </a:lnTo>
                  <a:lnTo>
                    <a:pt x="91780" y="133860"/>
                  </a:lnTo>
                  <a:lnTo>
                    <a:pt x="126110" y="141386"/>
                  </a:lnTo>
                  <a:lnTo>
                    <a:pt x="152365" y="143146"/>
                  </a:lnTo>
                  <a:lnTo>
                    <a:pt x="173392" y="137689"/>
                  </a:lnTo>
                  <a:lnTo>
                    <a:pt x="205955" y="115122"/>
                  </a:lnTo>
                  <a:lnTo>
                    <a:pt x="222201" y="89430"/>
                  </a:lnTo>
                  <a:lnTo>
                    <a:pt x="225342" y="89088"/>
                  </a:lnTo>
                  <a:lnTo>
                    <a:pt x="236624" y="121206"/>
                  </a:lnTo>
                  <a:lnTo>
                    <a:pt x="255100" y="156710"/>
                  </a:lnTo>
                  <a:lnTo>
                    <a:pt x="277154" y="218397"/>
                  </a:lnTo>
                  <a:lnTo>
                    <a:pt x="277987" y="239374"/>
                  </a:lnTo>
                  <a:lnTo>
                    <a:pt x="276572" y="249881"/>
                  </a:lnTo>
                  <a:lnTo>
                    <a:pt x="272119" y="258056"/>
                  </a:lnTo>
                  <a:lnTo>
                    <a:pt x="257812" y="270259"/>
                  </a:lnTo>
                  <a:lnTo>
                    <a:pt x="236636" y="276462"/>
                  </a:lnTo>
                  <a:lnTo>
                    <a:pt x="184913" y="286034"/>
                  </a:lnTo>
                  <a:lnTo>
                    <a:pt x="137977" y="290199"/>
                  </a:lnTo>
                  <a:lnTo>
                    <a:pt x="81436" y="285844"/>
                  </a:lnTo>
                  <a:lnTo>
                    <a:pt x="20939" y="282298"/>
                  </a:lnTo>
                  <a:lnTo>
                    <a:pt x="0" y="281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610945" y="2095171"/>
            <a:ext cx="5558963" cy="515897"/>
            <a:chOff x="1610945" y="2095171"/>
            <a:chExt cx="5558963" cy="515897"/>
          </a:xfrm>
        </p:grpSpPr>
        <p:sp>
          <p:nvSpPr>
            <p:cNvPr id="65" name="Freeform 64"/>
            <p:cNvSpPr/>
            <p:nvPr/>
          </p:nvSpPr>
          <p:spPr>
            <a:xfrm>
              <a:off x="1610945" y="2189927"/>
              <a:ext cx="210486" cy="370776"/>
            </a:xfrm>
            <a:custGeom>
              <a:avLst/>
              <a:gdLst/>
              <a:ahLst/>
              <a:cxnLst/>
              <a:rect l="0" t="0" r="0" b="0"/>
              <a:pathLst>
                <a:path w="210486" h="370776">
                  <a:moveTo>
                    <a:pt x="10443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51355"/>
                  </a:lnTo>
                  <a:lnTo>
                    <a:pt x="3051" y="213085"/>
                  </a:lnTo>
                  <a:lnTo>
                    <a:pt x="8983" y="275668"/>
                  </a:lnTo>
                  <a:lnTo>
                    <a:pt x="10155" y="333090"/>
                  </a:lnTo>
                  <a:lnTo>
                    <a:pt x="10315" y="361339"/>
                  </a:lnTo>
                  <a:lnTo>
                    <a:pt x="13867" y="368405"/>
                  </a:lnTo>
                  <a:lnTo>
                    <a:pt x="19745" y="370775"/>
                  </a:lnTo>
                  <a:lnTo>
                    <a:pt x="74431" y="357245"/>
                  </a:lnTo>
                  <a:lnTo>
                    <a:pt x="108561" y="350345"/>
                  </a:lnTo>
                  <a:lnTo>
                    <a:pt x="167605" y="348014"/>
                  </a:lnTo>
                  <a:lnTo>
                    <a:pt x="2104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63502" y="2326798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3651" y="3119"/>
                  </a:lnTo>
                  <a:lnTo>
                    <a:pt x="26614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74031" y="217939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7349" y="3119"/>
                  </a:lnTo>
                  <a:lnTo>
                    <a:pt x="104039" y="17958"/>
                  </a:lnTo>
                  <a:lnTo>
                    <a:pt x="51703" y="28547"/>
                  </a:lnTo>
                  <a:lnTo>
                    <a:pt x="19609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05658" y="2358383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69946" y="57565"/>
                  </a:lnTo>
                  <a:lnTo>
                    <a:pt x="28054" y="115076"/>
                  </a:lnTo>
                  <a:lnTo>
                    <a:pt x="6234" y="14344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95129" y="2368911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136871"/>
                  </a:moveTo>
                  <a:lnTo>
                    <a:pt x="98497" y="107563"/>
                  </a:lnTo>
                  <a:lnTo>
                    <a:pt x="56172" y="484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58342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68870" y="2463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674238" y="2137285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7236" y="220804"/>
                  </a:lnTo>
                  <a:lnTo>
                    <a:pt x="12997" y="279358"/>
                  </a:lnTo>
                  <a:lnTo>
                    <a:pt x="19465" y="336591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37367" y="2295212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49252" y="0"/>
                  </a:lnTo>
                  <a:lnTo>
                    <a:pt x="86327" y="0"/>
                  </a:lnTo>
                  <a:lnTo>
                    <a:pt x="2849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32599" y="2305741"/>
              <a:ext cx="277245" cy="182217"/>
            </a:xfrm>
            <a:custGeom>
              <a:avLst/>
              <a:gdLst/>
              <a:ahLst/>
              <a:cxnLst/>
              <a:rect l="0" t="0" r="0" b="0"/>
              <a:pathLst>
                <a:path w="277245" h="182217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5284" y="145664"/>
                  </a:lnTo>
                  <a:lnTo>
                    <a:pt x="19848" y="172881"/>
                  </a:lnTo>
                  <a:lnTo>
                    <a:pt x="27125" y="177255"/>
                  </a:lnTo>
                  <a:lnTo>
                    <a:pt x="44570" y="178995"/>
                  </a:lnTo>
                  <a:lnTo>
                    <a:pt x="60902" y="172750"/>
                  </a:lnTo>
                  <a:lnTo>
                    <a:pt x="68533" y="167809"/>
                  </a:lnTo>
                  <a:lnTo>
                    <a:pt x="80131" y="152960"/>
                  </a:lnTo>
                  <a:lnTo>
                    <a:pt x="97109" y="114832"/>
                  </a:lnTo>
                  <a:lnTo>
                    <a:pt x="100859" y="111649"/>
                  </a:lnTo>
                  <a:lnTo>
                    <a:pt x="104530" y="113037"/>
                  </a:lnTo>
                  <a:lnTo>
                    <a:pt x="111727" y="123938"/>
                  </a:lnTo>
                  <a:lnTo>
                    <a:pt x="129000" y="156412"/>
                  </a:lnTo>
                  <a:lnTo>
                    <a:pt x="142490" y="170122"/>
                  </a:lnTo>
                  <a:lnTo>
                    <a:pt x="160184" y="180115"/>
                  </a:lnTo>
                  <a:lnTo>
                    <a:pt x="179746" y="182216"/>
                  </a:lnTo>
                  <a:lnTo>
                    <a:pt x="220901" y="174033"/>
                  </a:lnTo>
                  <a:lnTo>
                    <a:pt x="246731" y="158930"/>
                  </a:lnTo>
                  <a:lnTo>
                    <a:pt x="258766" y="143165"/>
                  </a:lnTo>
                  <a:lnTo>
                    <a:pt x="276024" y="104448"/>
                  </a:lnTo>
                  <a:lnTo>
                    <a:pt x="277244" y="83856"/>
                  </a:lnTo>
                  <a:lnTo>
                    <a:pt x="265420" y="32706"/>
                  </a:lnTo>
                  <a:lnTo>
                    <a:pt x="2522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2053" y="2364786"/>
              <a:ext cx="175837" cy="136314"/>
            </a:xfrm>
            <a:custGeom>
              <a:avLst/>
              <a:gdLst/>
              <a:ahLst/>
              <a:cxnLst/>
              <a:rect l="0" t="0" r="0" b="0"/>
              <a:pathLst>
                <a:path w="175837" h="136314">
                  <a:moveTo>
                    <a:pt x="101252" y="14654"/>
                  </a:moveTo>
                  <a:lnTo>
                    <a:pt x="57290" y="0"/>
                  </a:lnTo>
                  <a:lnTo>
                    <a:pt x="48547" y="205"/>
                  </a:lnTo>
                  <a:lnTo>
                    <a:pt x="32594" y="6672"/>
                  </a:lnTo>
                  <a:lnTo>
                    <a:pt x="10459" y="23468"/>
                  </a:lnTo>
                  <a:lnTo>
                    <a:pt x="2408" y="42748"/>
                  </a:lnTo>
                  <a:lnTo>
                    <a:pt x="0" y="66914"/>
                  </a:lnTo>
                  <a:lnTo>
                    <a:pt x="2829" y="93253"/>
                  </a:lnTo>
                  <a:lnTo>
                    <a:pt x="14225" y="114318"/>
                  </a:lnTo>
                  <a:lnTo>
                    <a:pt x="22177" y="123210"/>
                  </a:lnTo>
                  <a:lnTo>
                    <a:pt x="43491" y="133091"/>
                  </a:lnTo>
                  <a:lnTo>
                    <a:pt x="67392" y="136313"/>
                  </a:lnTo>
                  <a:lnTo>
                    <a:pt x="122010" y="125879"/>
                  </a:lnTo>
                  <a:lnTo>
                    <a:pt x="148217" y="110521"/>
                  </a:lnTo>
                  <a:lnTo>
                    <a:pt x="170800" y="85563"/>
                  </a:lnTo>
                  <a:lnTo>
                    <a:pt x="175836" y="62937"/>
                  </a:lnTo>
                  <a:lnTo>
                    <a:pt x="173005" y="39623"/>
                  </a:lnTo>
                  <a:lnTo>
                    <a:pt x="163948" y="21462"/>
                  </a:lnTo>
                  <a:lnTo>
                    <a:pt x="158257" y="15683"/>
                  </a:lnTo>
                  <a:lnTo>
                    <a:pt x="132838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08226" y="2147813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998" y="159756"/>
                  </a:lnTo>
                  <a:lnTo>
                    <a:pt x="7938" y="208642"/>
                  </a:lnTo>
                  <a:lnTo>
                    <a:pt x="15491" y="269157"/>
                  </a:lnTo>
                  <a:lnTo>
                    <a:pt x="18196" y="316813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32331" y="230574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835" y="5589"/>
                  </a:lnTo>
                  <a:lnTo>
                    <a:pt x="3913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15778" y="2116227"/>
              <a:ext cx="142938" cy="336913"/>
            </a:xfrm>
            <a:custGeom>
              <a:avLst/>
              <a:gdLst/>
              <a:ahLst/>
              <a:cxnLst/>
              <a:rect l="0" t="0" r="0" b="0"/>
              <a:pathLst>
                <a:path w="142938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11350" y="149662"/>
                  </a:lnTo>
                  <a:lnTo>
                    <a:pt x="15041" y="198243"/>
                  </a:lnTo>
                  <a:lnTo>
                    <a:pt x="16288" y="258655"/>
                  </a:lnTo>
                  <a:lnTo>
                    <a:pt x="16534" y="315648"/>
                  </a:lnTo>
                  <a:lnTo>
                    <a:pt x="15398" y="335651"/>
                  </a:lnTo>
                  <a:lnTo>
                    <a:pt x="13457" y="336071"/>
                  </a:lnTo>
                  <a:lnTo>
                    <a:pt x="10993" y="332842"/>
                  </a:lnTo>
                  <a:lnTo>
                    <a:pt x="6715" y="281423"/>
                  </a:lnTo>
                  <a:lnTo>
                    <a:pt x="9378" y="244432"/>
                  </a:lnTo>
                  <a:lnTo>
                    <a:pt x="15727" y="223280"/>
                  </a:lnTo>
                  <a:lnTo>
                    <a:pt x="26347" y="206081"/>
                  </a:lnTo>
                  <a:lnTo>
                    <a:pt x="34795" y="201728"/>
                  </a:lnTo>
                  <a:lnTo>
                    <a:pt x="56659" y="200012"/>
                  </a:lnTo>
                  <a:lnTo>
                    <a:pt x="75735" y="206268"/>
                  </a:lnTo>
                  <a:lnTo>
                    <a:pt x="107045" y="229348"/>
                  </a:lnTo>
                  <a:lnTo>
                    <a:pt x="123073" y="255129"/>
                  </a:lnTo>
                  <a:lnTo>
                    <a:pt x="137800" y="295281"/>
                  </a:lnTo>
                  <a:lnTo>
                    <a:pt x="14293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32414" y="232679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5414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21886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37699" y="2316269"/>
              <a:ext cx="94757" cy="139287"/>
            </a:xfrm>
            <a:custGeom>
              <a:avLst/>
              <a:gdLst/>
              <a:ahLst/>
              <a:cxnLst/>
              <a:rect l="0" t="0" r="0" b="0"/>
              <a:pathLst>
                <a:path w="94757" h="139287">
                  <a:moveTo>
                    <a:pt x="0" y="52642"/>
                  </a:moveTo>
                  <a:lnTo>
                    <a:pt x="0" y="74999"/>
                  </a:lnTo>
                  <a:lnTo>
                    <a:pt x="23719" y="136985"/>
                  </a:lnTo>
                  <a:lnTo>
                    <a:pt x="26341" y="139286"/>
                  </a:lnTo>
                  <a:lnTo>
                    <a:pt x="28089" y="136141"/>
                  </a:lnTo>
                  <a:lnTo>
                    <a:pt x="28862" y="120169"/>
                  </a:lnTo>
                  <a:lnTo>
                    <a:pt x="16727" y="63976"/>
                  </a:lnTo>
                  <a:lnTo>
                    <a:pt x="16403" y="42472"/>
                  </a:lnTo>
                  <a:lnTo>
                    <a:pt x="17954" y="31824"/>
                  </a:lnTo>
                  <a:lnTo>
                    <a:pt x="22498" y="23556"/>
                  </a:lnTo>
                  <a:lnTo>
                    <a:pt x="36905" y="11249"/>
                  </a:lnTo>
                  <a:lnTo>
                    <a:pt x="58127" y="499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88223" y="2161732"/>
              <a:ext cx="123218" cy="300537"/>
            </a:xfrm>
            <a:custGeom>
              <a:avLst/>
              <a:gdLst/>
              <a:ahLst/>
              <a:cxnLst/>
              <a:rect l="0" t="0" r="0" b="0"/>
              <a:pathLst>
                <a:path w="123218" h="300537">
                  <a:moveTo>
                    <a:pt x="102160" y="207179"/>
                  </a:moveTo>
                  <a:lnTo>
                    <a:pt x="92585" y="183133"/>
                  </a:lnTo>
                  <a:lnTo>
                    <a:pt x="81917" y="168806"/>
                  </a:lnTo>
                  <a:lnTo>
                    <a:pt x="63137" y="160879"/>
                  </a:lnTo>
                  <a:lnTo>
                    <a:pt x="51579" y="158765"/>
                  </a:lnTo>
                  <a:lnTo>
                    <a:pt x="41533" y="159695"/>
                  </a:lnTo>
                  <a:lnTo>
                    <a:pt x="24132" y="166968"/>
                  </a:lnTo>
                  <a:lnTo>
                    <a:pt x="11719" y="181119"/>
                  </a:lnTo>
                  <a:lnTo>
                    <a:pt x="3472" y="200276"/>
                  </a:lnTo>
                  <a:lnTo>
                    <a:pt x="0" y="236200"/>
                  </a:lnTo>
                  <a:lnTo>
                    <a:pt x="7029" y="269591"/>
                  </a:lnTo>
                  <a:lnTo>
                    <a:pt x="17376" y="291070"/>
                  </a:lnTo>
                  <a:lnTo>
                    <a:pt x="24580" y="297031"/>
                  </a:lnTo>
                  <a:lnTo>
                    <a:pt x="32893" y="299836"/>
                  </a:lnTo>
                  <a:lnTo>
                    <a:pt x="41944" y="300536"/>
                  </a:lnTo>
                  <a:lnTo>
                    <a:pt x="61359" y="295075"/>
                  </a:lnTo>
                  <a:lnTo>
                    <a:pt x="71450" y="290343"/>
                  </a:lnTo>
                  <a:lnTo>
                    <a:pt x="85782" y="272607"/>
                  </a:lnTo>
                  <a:lnTo>
                    <a:pt x="108409" y="216835"/>
                  </a:lnTo>
                  <a:lnTo>
                    <a:pt x="119945" y="161080"/>
                  </a:lnTo>
                  <a:lnTo>
                    <a:pt x="122570" y="99678"/>
                  </a:lnTo>
                  <a:lnTo>
                    <a:pt x="117436" y="51065"/>
                  </a:lnTo>
                  <a:lnTo>
                    <a:pt x="112457" y="0"/>
                  </a:lnTo>
                  <a:lnTo>
                    <a:pt x="110194" y="1210"/>
                  </a:lnTo>
                  <a:lnTo>
                    <a:pt x="107516" y="6695"/>
                  </a:lnTo>
                  <a:lnTo>
                    <a:pt x="103218" y="57527"/>
                  </a:lnTo>
                  <a:lnTo>
                    <a:pt x="102474" y="106816"/>
                  </a:lnTo>
                  <a:lnTo>
                    <a:pt x="105342" y="169634"/>
                  </a:lnTo>
                  <a:lnTo>
                    <a:pt x="120377" y="228883"/>
                  </a:lnTo>
                  <a:lnTo>
                    <a:pt x="123217" y="238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01311" y="2253098"/>
              <a:ext cx="175542" cy="191491"/>
            </a:xfrm>
            <a:custGeom>
              <a:avLst/>
              <a:gdLst/>
              <a:ahLst/>
              <a:cxnLst/>
              <a:rect l="0" t="0" r="0" b="0"/>
              <a:pathLst>
                <a:path w="175542" h="191491">
                  <a:moveTo>
                    <a:pt x="78585" y="0"/>
                  </a:moveTo>
                  <a:lnTo>
                    <a:pt x="54538" y="9575"/>
                  </a:lnTo>
                  <a:lnTo>
                    <a:pt x="13403" y="39403"/>
                  </a:lnTo>
                  <a:lnTo>
                    <a:pt x="7054" y="48496"/>
                  </a:lnTo>
                  <a:lnTo>
                    <a:pt x="0" y="71077"/>
                  </a:lnTo>
                  <a:lnTo>
                    <a:pt x="1629" y="81310"/>
                  </a:lnTo>
                  <a:lnTo>
                    <a:pt x="12797" y="98919"/>
                  </a:lnTo>
                  <a:lnTo>
                    <a:pt x="20688" y="103381"/>
                  </a:lnTo>
                  <a:lnTo>
                    <a:pt x="74341" y="105265"/>
                  </a:lnTo>
                  <a:lnTo>
                    <a:pt x="127096" y="106451"/>
                  </a:lnTo>
                  <a:lnTo>
                    <a:pt x="150448" y="110873"/>
                  </a:lnTo>
                  <a:lnTo>
                    <a:pt x="159249" y="116029"/>
                  </a:lnTo>
                  <a:lnTo>
                    <a:pt x="172147" y="131117"/>
                  </a:lnTo>
                  <a:lnTo>
                    <a:pt x="175541" y="152641"/>
                  </a:lnTo>
                  <a:lnTo>
                    <a:pt x="174808" y="164932"/>
                  </a:lnTo>
                  <a:lnTo>
                    <a:pt x="169640" y="174295"/>
                  </a:lnTo>
                  <a:lnTo>
                    <a:pt x="151419" y="187819"/>
                  </a:lnTo>
                  <a:lnTo>
                    <a:pt x="124604" y="191490"/>
                  </a:lnTo>
                  <a:lnTo>
                    <a:pt x="62938" y="182538"/>
                  </a:lnTo>
                  <a:lnTo>
                    <a:pt x="4700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11564" y="2116227"/>
              <a:ext cx="198401" cy="301403"/>
            </a:xfrm>
            <a:custGeom>
              <a:avLst/>
              <a:gdLst/>
              <a:ahLst/>
              <a:cxnLst/>
              <a:rect l="0" t="0" r="0" b="0"/>
              <a:pathLst>
                <a:path w="198401" h="301403">
                  <a:moveTo>
                    <a:pt x="157928" y="0"/>
                  </a:moveTo>
                  <a:lnTo>
                    <a:pt x="161047" y="54145"/>
                  </a:lnTo>
                  <a:lnTo>
                    <a:pt x="175886" y="115795"/>
                  </a:lnTo>
                  <a:lnTo>
                    <a:pt x="186474" y="169146"/>
                  </a:lnTo>
                  <a:lnTo>
                    <a:pt x="194502" y="224745"/>
                  </a:lnTo>
                  <a:lnTo>
                    <a:pt x="198400" y="266763"/>
                  </a:lnTo>
                  <a:lnTo>
                    <a:pt x="195438" y="277278"/>
                  </a:lnTo>
                  <a:lnTo>
                    <a:pt x="189954" y="285458"/>
                  </a:lnTo>
                  <a:lnTo>
                    <a:pt x="182788" y="292081"/>
                  </a:lnTo>
                  <a:lnTo>
                    <a:pt x="162347" y="299440"/>
                  </a:lnTo>
                  <a:lnTo>
                    <a:pt x="150346" y="301402"/>
                  </a:lnTo>
                  <a:lnTo>
                    <a:pt x="127652" y="297344"/>
                  </a:lnTo>
                  <a:lnTo>
                    <a:pt x="73872" y="277586"/>
                  </a:lnTo>
                  <a:lnTo>
                    <a:pt x="14053" y="25739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22093" y="2105699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09038" y="0"/>
                  </a:lnTo>
                  <a:lnTo>
                    <a:pt x="261193" y="0"/>
                  </a:lnTo>
                  <a:lnTo>
                    <a:pt x="206852" y="3120"/>
                  </a:lnTo>
                  <a:lnTo>
                    <a:pt x="149417" y="8333"/>
                  </a:lnTo>
                  <a:lnTo>
                    <a:pt x="98474" y="9878"/>
                  </a:lnTo>
                  <a:lnTo>
                    <a:pt x="5062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81128" y="2295212"/>
              <a:ext cx="154798" cy="156088"/>
            </a:xfrm>
            <a:custGeom>
              <a:avLst/>
              <a:gdLst/>
              <a:ahLst/>
              <a:cxnLst/>
              <a:rect l="0" t="0" r="0" b="0"/>
              <a:pathLst>
                <a:path w="154798" h="156088">
                  <a:moveTo>
                    <a:pt x="35763" y="10529"/>
                  </a:moveTo>
                  <a:lnTo>
                    <a:pt x="20122" y="28509"/>
                  </a:lnTo>
                  <a:lnTo>
                    <a:pt x="919" y="74681"/>
                  </a:lnTo>
                  <a:lnTo>
                    <a:pt x="0" y="95193"/>
                  </a:lnTo>
                  <a:lnTo>
                    <a:pt x="4660" y="116007"/>
                  </a:lnTo>
                  <a:lnTo>
                    <a:pt x="14530" y="136957"/>
                  </a:lnTo>
                  <a:lnTo>
                    <a:pt x="22778" y="143947"/>
                  </a:lnTo>
                  <a:lnTo>
                    <a:pt x="44420" y="151714"/>
                  </a:lnTo>
                  <a:lnTo>
                    <a:pt x="82912" y="156087"/>
                  </a:lnTo>
                  <a:lnTo>
                    <a:pt x="103901" y="150870"/>
                  </a:lnTo>
                  <a:lnTo>
                    <a:pt x="136440" y="128457"/>
                  </a:lnTo>
                  <a:lnTo>
                    <a:pt x="152681" y="102792"/>
                  </a:lnTo>
                  <a:lnTo>
                    <a:pt x="154797" y="80000"/>
                  </a:lnTo>
                  <a:lnTo>
                    <a:pt x="150668" y="56613"/>
                  </a:lnTo>
                  <a:lnTo>
                    <a:pt x="141034" y="38419"/>
                  </a:lnTo>
                  <a:lnTo>
                    <a:pt x="116867" y="15023"/>
                  </a:lnTo>
                  <a:lnTo>
                    <a:pt x="94426" y="6677"/>
                  </a:lnTo>
                  <a:lnTo>
                    <a:pt x="462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84739" y="2263626"/>
              <a:ext cx="178854" cy="164351"/>
            </a:xfrm>
            <a:custGeom>
              <a:avLst/>
              <a:gdLst/>
              <a:ahLst/>
              <a:cxnLst/>
              <a:rect l="0" t="0" r="0" b="0"/>
              <a:pathLst>
                <a:path w="178854" h="164351">
                  <a:moveTo>
                    <a:pt x="105893" y="0"/>
                  </a:moveTo>
                  <a:lnTo>
                    <a:pt x="63201" y="3120"/>
                  </a:lnTo>
                  <a:lnTo>
                    <a:pt x="43635" y="9576"/>
                  </a:lnTo>
                  <a:lnTo>
                    <a:pt x="4699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3712" y="72905"/>
                  </a:lnTo>
                  <a:lnTo>
                    <a:pt x="17195" y="84265"/>
                  </a:lnTo>
                  <a:lnTo>
                    <a:pt x="38006" y="86974"/>
                  </a:lnTo>
                  <a:lnTo>
                    <a:pt x="72910" y="88162"/>
                  </a:lnTo>
                  <a:lnTo>
                    <a:pt x="134001" y="102294"/>
                  </a:lnTo>
                  <a:lnTo>
                    <a:pt x="156990" y="109025"/>
                  </a:lnTo>
                  <a:lnTo>
                    <a:pt x="165694" y="114798"/>
                  </a:lnTo>
                  <a:lnTo>
                    <a:pt x="178484" y="130570"/>
                  </a:lnTo>
                  <a:lnTo>
                    <a:pt x="178853" y="138520"/>
                  </a:lnTo>
                  <a:lnTo>
                    <a:pt x="175590" y="146159"/>
                  </a:lnTo>
                  <a:lnTo>
                    <a:pt x="169905" y="153591"/>
                  </a:lnTo>
                  <a:lnTo>
                    <a:pt x="151110" y="161850"/>
                  </a:lnTo>
                  <a:lnTo>
                    <a:pt x="128329" y="164350"/>
                  </a:lnTo>
                  <a:lnTo>
                    <a:pt x="67409" y="151410"/>
                  </a:lnTo>
                  <a:lnTo>
                    <a:pt x="53250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86038" y="2095171"/>
              <a:ext cx="146750" cy="336912"/>
            </a:xfrm>
            <a:custGeom>
              <a:avLst/>
              <a:gdLst/>
              <a:ahLst/>
              <a:cxnLst/>
              <a:rect l="0" t="0" r="0" b="0"/>
              <a:pathLst>
                <a:path w="146750" h="336912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8" y="140291"/>
                  </a:lnTo>
                  <a:lnTo>
                    <a:pt x="8929" y="196514"/>
                  </a:lnTo>
                  <a:lnTo>
                    <a:pt x="12811" y="249561"/>
                  </a:lnTo>
                  <a:lnTo>
                    <a:pt x="15861" y="272352"/>
                  </a:lnTo>
                  <a:lnTo>
                    <a:pt x="13317" y="294181"/>
                  </a:lnTo>
                  <a:lnTo>
                    <a:pt x="12171" y="296726"/>
                  </a:lnTo>
                  <a:lnTo>
                    <a:pt x="10897" y="287076"/>
                  </a:lnTo>
                  <a:lnTo>
                    <a:pt x="24622" y="230949"/>
                  </a:lnTo>
                  <a:lnTo>
                    <a:pt x="30236" y="222986"/>
                  </a:lnTo>
                  <a:lnTo>
                    <a:pt x="45833" y="211019"/>
                  </a:lnTo>
                  <a:lnTo>
                    <a:pt x="53735" y="209699"/>
                  </a:lnTo>
                  <a:lnTo>
                    <a:pt x="61343" y="211159"/>
                  </a:lnTo>
                  <a:lnTo>
                    <a:pt x="95954" y="230313"/>
                  </a:lnTo>
                  <a:lnTo>
                    <a:pt x="109745" y="246251"/>
                  </a:lnTo>
                  <a:lnTo>
                    <a:pt x="138063" y="295337"/>
                  </a:lnTo>
                  <a:lnTo>
                    <a:pt x="146749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43316" y="2105699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11452" y="28119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00598" y="2215923"/>
              <a:ext cx="170650" cy="201354"/>
            </a:xfrm>
            <a:custGeom>
              <a:avLst/>
              <a:gdLst/>
              <a:ahLst/>
              <a:cxnLst/>
              <a:rect l="0" t="0" r="0" b="0"/>
              <a:pathLst>
                <a:path w="170650" h="201354">
                  <a:moveTo>
                    <a:pt x="95402" y="5590"/>
                  </a:moveTo>
                  <a:lnTo>
                    <a:pt x="78634" y="0"/>
                  </a:lnTo>
                  <a:lnTo>
                    <a:pt x="61043" y="3495"/>
                  </a:lnTo>
                  <a:lnTo>
                    <a:pt x="34528" y="18617"/>
                  </a:lnTo>
                  <a:lnTo>
                    <a:pt x="4608" y="44688"/>
                  </a:lnTo>
                  <a:lnTo>
                    <a:pt x="948" y="52712"/>
                  </a:lnTo>
                  <a:lnTo>
                    <a:pt x="0" y="70987"/>
                  </a:lnTo>
                  <a:lnTo>
                    <a:pt x="6598" y="87687"/>
                  </a:lnTo>
                  <a:lnTo>
                    <a:pt x="11632" y="95416"/>
                  </a:lnTo>
                  <a:lnTo>
                    <a:pt x="18498" y="99399"/>
                  </a:lnTo>
                  <a:lnTo>
                    <a:pt x="70370" y="100452"/>
                  </a:lnTo>
                  <a:lnTo>
                    <a:pt x="122909" y="108773"/>
                  </a:lnTo>
                  <a:lnTo>
                    <a:pt x="146232" y="115010"/>
                  </a:lnTo>
                  <a:lnTo>
                    <a:pt x="155025" y="120650"/>
                  </a:lnTo>
                  <a:lnTo>
                    <a:pt x="167914" y="136276"/>
                  </a:lnTo>
                  <a:lnTo>
                    <a:pt x="170649" y="145357"/>
                  </a:lnTo>
                  <a:lnTo>
                    <a:pt x="170569" y="164804"/>
                  </a:lnTo>
                  <a:lnTo>
                    <a:pt x="160394" y="182027"/>
                  </a:lnTo>
                  <a:lnTo>
                    <a:pt x="152768" y="189895"/>
                  </a:lnTo>
                  <a:lnTo>
                    <a:pt x="131816" y="198637"/>
                  </a:lnTo>
                  <a:lnTo>
                    <a:pt x="106907" y="201353"/>
                  </a:lnTo>
                  <a:lnTo>
                    <a:pt x="59027" y="193564"/>
                  </a:lnTo>
                  <a:lnTo>
                    <a:pt x="32231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30064" y="2260484"/>
              <a:ext cx="213418" cy="189221"/>
            </a:xfrm>
            <a:custGeom>
              <a:avLst/>
              <a:gdLst/>
              <a:ahLst/>
              <a:cxnLst/>
              <a:rect l="0" t="0" r="0" b="0"/>
              <a:pathLst>
                <a:path w="213418" h="189221">
                  <a:moveTo>
                    <a:pt x="139717" y="66314"/>
                  </a:moveTo>
                  <a:lnTo>
                    <a:pt x="139717" y="43957"/>
                  </a:lnTo>
                  <a:lnTo>
                    <a:pt x="133479" y="26741"/>
                  </a:lnTo>
                  <a:lnTo>
                    <a:pt x="128540" y="18875"/>
                  </a:lnTo>
                  <a:lnTo>
                    <a:pt x="113693" y="7015"/>
                  </a:lnTo>
                  <a:lnTo>
                    <a:pt x="104820" y="2215"/>
                  </a:lnTo>
                  <a:lnTo>
                    <a:pt x="85603" y="0"/>
                  </a:lnTo>
                  <a:lnTo>
                    <a:pt x="66534" y="4086"/>
                  </a:lnTo>
                  <a:lnTo>
                    <a:pt x="35228" y="25772"/>
                  </a:lnTo>
                  <a:lnTo>
                    <a:pt x="21918" y="40106"/>
                  </a:lnTo>
                  <a:lnTo>
                    <a:pt x="0" y="88079"/>
                  </a:lnTo>
                  <a:lnTo>
                    <a:pt x="184" y="124755"/>
                  </a:lnTo>
                  <a:lnTo>
                    <a:pt x="7647" y="159669"/>
                  </a:lnTo>
                  <a:lnTo>
                    <a:pt x="13066" y="168325"/>
                  </a:lnTo>
                  <a:lnTo>
                    <a:pt x="28446" y="181062"/>
                  </a:lnTo>
                  <a:lnTo>
                    <a:pt x="50099" y="187503"/>
                  </a:lnTo>
                  <a:lnTo>
                    <a:pt x="62424" y="189220"/>
                  </a:lnTo>
                  <a:lnTo>
                    <a:pt x="72980" y="186856"/>
                  </a:lnTo>
                  <a:lnTo>
                    <a:pt x="99018" y="167930"/>
                  </a:lnTo>
                  <a:lnTo>
                    <a:pt x="135932" y="127384"/>
                  </a:lnTo>
                  <a:lnTo>
                    <a:pt x="143885" y="104374"/>
                  </a:lnTo>
                  <a:lnTo>
                    <a:pt x="146005" y="91687"/>
                  </a:lnTo>
                  <a:lnTo>
                    <a:pt x="148590" y="87909"/>
                  </a:lnTo>
                  <a:lnTo>
                    <a:pt x="151481" y="90069"/>
                  </a:lnTo>
                  <a:lnTo>
                    <a:pt x="180475" y="145726"/>
                  </a:lnTo>
                  <a:lnTo>
                    <a:pt x="213417" y="171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14082" y="2270284"/>
              <a:ext cx="196111" cy="340784"/>
            </a:xfrm>
            <a:custGeom>
              <a:avLst/>
              <a:gdLst/>
              <a:ahLst/>
              <a:cxnLst/>
              <a:rect l="0" t="0" r="0" b="0"/>
              <a:pathLst>
                <a:path w="196111" h="340784">
                  <a:moveTo>
                    <a:pt x="161027" y="67042"/>
                  </a:moveTo>
                  <a:lnTo>
                    <a:pt x="115246" y="19167"/>
                  </a:lnTo>
                  <a:lnTo>
                    <a:pt x="76074" y="1303"/>
                  </a:lnTo>
                  <a:lnTo>
                    <a:pt x="55419" y="0"/>
                  </a:lnTo>
                  <a:lnTo>
                    <a:pt x="44998" y="1290"/>
                  </a:lnTo>
                  <a:lnTo>
                    <a:pt x="27180" y="12083"/>
                  </a:lnTo>
                  <a:lnTo>
                    <a:pt x="12632" y="28578"/>
                  </a:lnTo>
                  <a:lnTo>
                    <a:pt x="2267" y="47607"/>
                  </a:lnTo>
                  <a:lnTo>
                    <a:pt x="0" y="70882"/>
                  </a:lnTo>
                  <a:lnTo>
                    <a:pt x="8076" y="118363"/>
                  </a:lnTo>
                  <a:lnTo>
                    <a:pt x="13436" y="126993"/>
                  </a:lnTo>
                  <a:lnTo>
                    <a:pt x="28750" y="139700"/>
                  </a:lnTo>
                  <a:lnTo>
                    <a:pt x="37747" y="142387"/>
                  </a:lnTo>
                  <a:lnTo>
                    <a:pt x="57103" y="142253"/>
                  </a:lnTo>
                  <a:lnTo>
                    <a:pt x="87730" y="130011"/>
                  </a:lnTo>
                  <a:lnTo>
                    <a:pt x="113443" y="111566"/>
                  </a:lnTo>
                  <a:lnTo>
                    <a:pt x="121116" y="109593"/>
                  </a:lnTo>
                  <a:lnTo>
                    <a:pt x="128570" y="110617"/>
                  </a:lnTo>
                  <a:lnTo>
                    <a:pt x="135879" y="113640"/>
                  </a:lnTo>
                  <a:lnTo>
                    <a:pt x="147120" y="129476"/>
                  </a:lnTo>
                  <a:lnTo>
                    <a:pt x="167601" y="183928"/>
                  </a:lnTo>
                  <a:lnTo>
                    <a:pt x="185534" y="244550"/>
                  </a:lnTo>
                  <a:lnTo>
                    <a:pt x="196103" y="277175"/>
                  </a:lnTo>
                  <a:lnTo>
                    <a:pt x="196110" y="286679"/>
                  </a:lnTo>
                  <a:lnTo>
                    <a:pt x="189877" y="303479"/>
                  </a:lnTo>
                  <a:lnTo>
                    <a:pt x="173069" y="315625"/>
                  </a:lnTo>
                  <a:lnTo>
                    <a:pt x="124151" y="332954"/>
                  </a:lnTo>
                  <a:lnTo>
                    <a:pt x="69428" y="339236"/>
                  </a:lnTo>
                  <a:lnTo>
                    <a:pt x="22917" y="340477"/>
                  </a:lnTo>
                  <a:lnTo>
                    <a:pt x="3099" y="340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59337" y="2228918"/>
              <a:ext cx="210571" cy="223396"/>
            </a:xfrm>
            <a:custGeom>
              <a:avLst/>
              <a:gdLst/>
              <a:ahLst/>
              <a:cxnLst/>
              <a:rect l="0" t="0" r="0" b="0"/>
              <a:pathLst>
                <a:path w="210571" h="223396">
                  <a:moveTo>
                    <a:pt x="0" y="129465"/>
                  </a:moveTo>
                  <a:lnTo>
                    <a:pt x="58616" y="123876"/>
                  </a:lnTo>
                  <a:lnTo>
                    <a:pt x="104385" y="110337"/>
                  </a:lnTo>
                  <a:lnTo>
                    <a:pt x="135433" y="91692"/>
                  </a:lnTo>
                  <a:lnTo>
                    <a:pt x="152219" y="74073"/>
                  </a:lnTo>
                  <a:lnTo>
                    <a:pt x="156461" y="64461"/>
                  </a:lnTo>
                  <a:lnTo>
                    <a:pt x="158056" y="44422"/>
                  </a:lnTo>
                  <a:lnTo>
                    <a:pt x="151746" y="26937"/>
                  </a:lnTo>
                  <a:lnTo>
                    <a:pt x="146787" y="18999"/>
                  </a:lnTo>
                  <a:lnTo>
                    <a:pt x="131919" y="7060"/>
                  </a:lnTo>
                  <a:lnTo>
                    <a:pt x="123041" y="2238"/>
                  </a:lnTo>
                  <a:lnTo>
                    <a:pt x="103818" y="0"/>
                  </a:lnTo>
                  <a:lnTo>
                    <a:pt x="84746" y="4075"/>
                  </a:lnTo>
                  <a:lnTo>
                    <a:pt x="68470" y="13685"/>
                  </a:lnTo>
                  <a:lnTo>
                    <a:pt x="46153" y="37838"/>
                  </a:lnTo>
                  <a:lnTo>
                    <a:pt x="13717" y="96096"/>
                  </a:lnTo>
                  <a:lnTo>
                    <a:pt x="9145" y="107219"/>
                  </a:lnTo>
                  <a:lnTo>
                    <a:pt x="7184" y="132056"/>
                  </a:lnTo>
                  <a:lnTo>
                    <a:pt x="11381" y="156353"/>
                  </a:lnTo>
                  <a:lnTo>
                    <a:pt x="26899" y="183185"/>
                  </a:lnTo>
                  <a:lnTo>
                    <a:pt x="39641" y="198574"/>
                  </a:lnTo>
                  <a:lnTo>
                    <a:pt x="62462" y="210093"/>
                  </a:lnTo>
                  <a:lnTo>
                    <a:pt x="108195" y="220035"/>
                  </a:lnTo>
                  <a:lnTo>
                    <a:pt x="170461" y="223395"/>
                  </a:lnTo>
                  <a:lnTo>
                    <a:pt x="190014" y="220734"/>
                  </a:lnTo>
                  <a:lnTo>
                    <a:pt x="210570" y="213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759314" y="2684766"/>
            <a:ext cx="5042718" cy="787818"/>
            <a:chOff x="4759314" y="2684766"/>
            <a:chExt cx="5042718" cy="787818"/>
          </a:xfrm>
        </p:grpSpPr>
        <p:sp>
          <p:nvSpPr>
            <p:cNvPr id="95" name="Freeform 94"/>
            <p:cNvSpPr/>
            <p:nvPr/>
          </p:nvSpPr>
          <p:spPr>
            <a:xfrm>
              <a:off x="4759314" y="2779523"/>
              <a:ext cx="334211" cy="247710"/>
            </a:xfrm>
            <a:custGeom>
              <a:avLst/>
              <a:gdLst/>
              <a:ahLst/>
              <a:cxnLst/>
              <a:rect l="0" t="0" r="0" b="0"/>
              <a:pathLst>
                <a:path w="334211" h="24771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14232" y="199456"/>
                  </a:lnTo>
                  <a:lnTo>
                    <a:pt x="29908" y="225864"/>
                  </a:lnTo>
                  <a:lnTo>
                    <a:pt x="45807" y="238034"/>
                  </a:lnTo>
                  <a:lnTo>
                    <a:pt x="54960" y="242917"/>
                  </a:lnTo>
                  <a:lnTo>
                    <a:pt x="64571" y="243833"/>
                  </a:lnTo>
                  <a:lnTo>
                    <a:pt x="84610" y="238611"/>
                  </a:lnTo>
                  <a:lnTo>
                    <a:pt x="102094" y="225373"/>
                  </a:lnTo>
                  <a:lnTo>
                    <a:pt x="116494" y="207790"/>
                  </a:lnTo>
                  <a:lnTo>
                    <a:pt x="150173" y="147155"/>
                  </a:lnTo>
                  <a:lnTo>
                    <a:pt x="159310" y="126233"/>
                  </a:lnTo>
                  <a:lnTo>
                    <a:pt x="162214" y="123930"/>
                  </a:lnTo>
                  <a:lnTo>
                    <a:pt x="164150" y="127074"/>
                  </a:lnTo>
                  <a:lnTo>
                    <a:pt x="175918" y="184410"/>
                  </a:lnTo>
                  <a:lnTo>
                    <a:pt x="186999" y="218416"/>
                  </a:lnTo>
                  <a:lnTo>
                    <a:pt x="198294" y="235894"/>
                  </a:lnTo>
                  <a:lnTo>
                    <a:pt x="206921" y="241491"/>
                  </a:lnTo>
                  <a:lnTo>
                    <a:pt x="228984" y="247709"/>
                  </a:lnTo>
                  <a:lnTo>
                    <a:pt x="239079" y="247028"/>
                  </a:lnTo>
                  <a:lnTo>
                    <a:pt x="256535" y="240031"/>
                  </a:lnTo>
                  <a:lnTo>
                    <a:pt x="279516" y="222939"/>
                  </a:lnTo>
                  <a:lnTo>
                    <a:pt x="307073" y="187797"/>
                  </a:lnTo>
                  <a:lnTo>
                    <a:pt x="328822" y="131055"/>
                  </a:lnTo>
                  <a:lnTo>
                    <a:pt x="334210" y="90564"/>
                  </a:lnTo>
                  <a:lnTo>
                    <a:pt x="32595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37906" y="2842266"/>
              <a:ext cx="115815" cy="164518"/>
            </a:xfrm>
            <a:custGeom>
              <a:avLst/>
              <a:gdLst/>
              <a:ahLst/>
              <a:cxnLst/>
              <a:rect l="0" t="0" r="0" b="0"/>
              <a:pathLst>
                <a:path w="115815" h="164518">
                  <a:moveTo>
                    <a:pt x="0" y="63599"/>
                  </a:moveTo>
                  <a:lnTo>
                    <a:pt x="16768" y="69188"/>
                  </a:lnTo>
                  <a:lnTo>
                    <a:pt x="49552" y="67075"/>
                  </a:lnTo>
                  <a:lnTo>
                    <a:pt x="83313" y="53450"/>
                  </a:lnTo>
                  <a:lnTo>
                    <a:pt x="98639" y="38031"/>
                  </a:lnTo>
                  <a:lnTo>
                    <a:pt x="104364" y="29006"/>
                  </a:lnTo>
                  <a:lnTo>
                    <a:pt x="104671" y="20650"/>
                  </a:lnTo>
                  <a:lnTo>
                    <a:pt x="101366" y="12739"/>
                  </a:lnTo>
                  <a:lnTo>
                    <a:pt x="95654" y="5126"/>
                  </a:lnTo>
                  <a:lnTo>
                    <a:pt x="88336" y="1220"/>
                  </a:lnTo>
                  <a:lnTo>
                    <a:pt x="70846" y="0"/>
                  </a:lnTo>
                  <a:lnTo>
                    <a:pt x="54494" y="6477"/>
                  </a:lnTo>
                  <a:lnTo>
                    <a:pt x="24933" y="29699"/>
                  </a:lnTo>
                  <a:lnTo>
                    <a:pt x="9208" y="61093"/>
                  </a:lnTo>
                  <a:lnTo>
                    <a:pt x="7212" y="83543"/>
                  </a:lnTo>
                  <a:lnTo>
                    <a:pt x="11394" y="105218"/>
                  </a:lnTo>
                  <a:lnTo>
                    <a:pt x="26903" y="135982"/>
                  </a:lnTo>
                  <a:lnTo>
                    <a:pt x="39643" y="152701"/>
                  </a:lnTo>
                  <a:lnTo>
                    <a:pt x="59344" y="161691"/>
                  </a:lnTo>
                  <a:lnTo>
                    <a:pt x="81357" y="164517"/>
                  </a:lnTo>
                  <a:lnTo>
                    <a:pt x="115814" y="158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77226" y="2723781"/>
              <a:ext cx="151780" cy="324301"/>
            </a:xfrm>
            <a:custGeom>
              <a:avLst/>
              <a:gdLst/>
              <a:ahLst/>
              <a:cxnLst/>
              <a:rect l="0" t="0" r="0" b="0"/>
              <a:pathLst>
                <a:path w="151780" h="324301">
                  <a:moveTo>
                    <a:pt x="92349" y="213669"/>
                  </a:moveTo>
                  <a:lnTo>
                    <a:pt x="86760" y="191313"/>
                  </a:lnTo>
                  <a:lnTo>
                    <a:pt x="81604" y="185897"/>
                  </a:lnTo>
                  <a:lnTo>
                    <a:pt x="74657" y="183456"/>
                  </a:lnTo>
                  <a:lnTo>
                    <a:pt x="66516" y="182999"/>
                  </a:lnTo>
                  <a:lnTo>
                    <a:pt x="48112" y="188729"/>
                  </a:lnTo>
                  <a:lnTo>
                    <a:pt x="38291" y="193533"/>
                  </a:lnTo>
                  <a:lnTo>
                    <a:pt x="24259" y="208230"/>
                  </a:lnTo>
                  <a:lnTo>
                    <a:pt x="5719" y="246260"/>
                  </a:lnTo>
                  <a:lnTo>
                    <a:pt x="0" y="282727"/>
                  </a:lnTo>
                  <a:lnTo>
                    <a:pt x="4902" y="303243"/>
                  </a:lnTo>
                  <a:lnTo>
                    <a:pt x="9484" y="311990"/>
                  </a:lnTo>
                  <a:lnTo>
                    <a:pt x="17218" y="317821"/>
                  </a:lnTo>
                  <a:lnTo>
                    <a:pt x="38291" y="324300"/>
                  </a:lnTo>
                  <a:lnTo>
                    <a:pt x="48121" y="323688"/>
                  </a:lnTo>
                  <a:lnTo>
                    <a:pt x="65283" y="316769"/>
                  </a:lnTo>
                  <a:lnTo>
                    <a:pt x="88099" y="299719"/>
                  </a:lnTo>
                  <a:lnTo>
                    <a:pt x="109677" y="274261"/>
                  </a:lnTo>
                  <a:lnTo>
                    <a:pt x="133509" y="212406"/>
                  </a:lnTo>
                  <a:lnTo>
                    <a:pt x="142723" y="157268"/>
                  </a:lnTo>
                  <a:lnTo>
                    <a:pt x="151779" y="101316"/>
                  </a:lnTo>
                  <a:lnTo>
                    <a:pt x="151662" y="48323"/>
                  </a:lnTo>
                  <a:lnTo>
                    <a:pt x="140720" y="3714"/>
                  </a:lnTo>
                  <a:lnTo>
                    <a:pt x="137464" y="0"/>
                  </a:lnTo>
                  <a:lnTo>
                    <a:pt x="134124" y="1033"/>
                  </a:lnTo>
                  <a:lnTo>
                    <a:pt x="127293" y="11540"/>
                  </a:lnTo>
                  <a:lnTo>
                    <a:pt x="120358" y="27908"/>
                  </a:lnTo>
                  <a:lnTo>
                    <a:pt x="114779" y="83822"/>
                  </a:lnTo>
                  <a:lnTo>
                    <a:pt x="114983" y="132822"/>
                  </a:lnTo>
                  <a:lnTo>
                    <a:pt x="124939" y="191894"/>
                  </a:lnTo>
                  <a:lnTo>
                    <a:pt x="134760" y="228274"/>
                  </a:lnTo>
                  <a:lnTo>
                    <a:pt x="144991" y="255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88090" y="2884808"/>
              <a:ext cx="150892" cy="150328"/>
            </a:xfrm>
            <a:custGeom>
              <a:avLst/>
              <a:gdLst/>
              <a:ahLst/>
              <a:cxnLst/>
              <a:rect l="0" t="0" r="0" b="0"/>
              <a:pathLst>
                <a:path w="150892" h="150328">
                  <a:moveTo>
                    <a:pt x="81526" y="21057"/>
                  </a:moveTo>
                  <a:lnTo>
                    <a:pt x="64759" y="15468"/>
                  </a:lnTo>
                  <a:lnTo>
                    <a:pt x="57480" y="16161"/>
                  </a:lnTo>
                  <a:lnTo>
                    <a:pt x="43153" y="23170"/>
                  </a:lnTo>
                  <a:lnTo>
                    <a:pt x="21933" y="40271"/>
                  </a:lnTo>
                  <a:lnTo>
                    <a:pt x="6417" y="65744"/>
                  </a:lnTo>
                  <a:lnTo>
                    <a:pt x="0" y="101108"/>
                  </a:lnTo>
                  <a:lnTo>
                    <a:pt x="4739" y="121366"/>
                  </a:lnTo>
                  <a:lnTo>
                    <a:pt x="9278" y="130044"/>
                  </a:lnTo>
                  <a:lnTo>
                    <a:pt x="23679" y="142805"/>
                  </a:lnTo>
                  <a:lnTo>
                    <a:pt x="32433" y="147846"/>
                  </a:lnTo>
                  <a:lnTo>
                    <a:pt x="51518" y="150327"/>
                  </a:lnTo>
                  <a:lnTo>
                    <a:pt x="92366" y="142388"/>
                  </a:lnTo>
                  <a:lnTo>
                    <a:pt x="110131" y="129964"/>
                  </a:lnTo>
                  <a:lnTo>
                    <a:pt x="140599" y="93392"/>
                  </a:lnTo>
                  <a:lnTo>
                    <a:pt x="148725" y="69974"/>
                  </a:lnTo>
                  <a:lnTo>
                    <a:pt x="150891" y="57178"/>
                  </a:lnTo>
                  <a:lnTo>
                    <a:pt x="147061" y="36721"/>
                  </a:lnTo>
                  <a:lnTo>
                    <a:pt x="142763" y="27990"/>
                  </a:lnTo>
                  <a:lnTo>
                    <a:pt x="128630" y="15170"/>
                  </a:lnTo>
                  <a:lnTo>
                    <a:pt x="102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96059" y="2884794"/>
              <a:ext cx="115714" cy="150119"/>
            </a:xfrm>
            <a:custGeom>
              <a:avLst/>
              <a:gdLst/>
              <a:ahLst/>
              <a:cxnLst/>
              <a:rect l="0" t="0" r="0" b="0"/>
              <a:pathLst>
                <a:path w="115714" h="150119">
                  <a:moveTo>
                    <a:pt x="10428" y="73713"/>
                  </a:moveTo>
                  <a:lnTo>
                    <a:pt x="4838" y="90481"/>
                  </a:lnTo>
                  <a:lnTo>
                    <a:pt x="5214" y="108072"/>
                  </a:lnTo>
                  <a:lnTo>
                    <a:pt x="6941" y="127588"/>
                  </a:lnTo>
                  <a:lnTo>
                    <a:pt x="3808" y="147961"/>
                  </a:lnTo>
                  <a:lnTo>
                    <a:pt x="2505" y="150118"/>
                  </a:lnTo>
                  <a:lnTo>
                    <a:pt x="671" y="130797"/>
                  </a:lnTo>
                  <a:lnTo>
                    <a:pt x="0" y="68940"/>
                  </a:lnTo>
                  <a:lnTo>
                    <a:pt x="5518" y="33305"/>
                  </a:lnTo>
                  <a:lnTo>
                    <a:pt x="20151" y="6108"/>
                  </a:lnTo>
                  <a:lnTo>
                    <a:pt x="27439" y="1737"/>
                  </a:lnTo>
                  <a:lnTo>
                    <a:pt x="44895" y="0"/>
                  </a:lnTo>
                  <a:lnTo>
                    <a:pt x="74452" y="11188"/>
                  </a:lnTo>
                  <a:lnTo>
                    <a:pt x="99848" y="34910"/>
                  </a:lnTo>
                  <a:lnTo>
                    <a:pt x="108662" y="57247"/>
                  </a:lnTo>
                  <a:lnTo>
                    <a:pt x="115713" y="115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64414" y="2790051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0"/>
                  </a:moveTo>
                  <a:lnTo>
                    <a:pt x="31586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64595" y="2790051"/>
              <a:ext cx="20919" cy="263214"/>
            </a:xfrm>
            <a:custGeom>
              <a:avLst/>
              <a:gdLst/>
              <a:ahLst/>
              <a:cxnLst/>
              <a:rect l="0" t="0" r="0" b="0"/>
              <a:pathLst>
                <a:path w="20919" h="263214">
                  <a:moveTo>
                    <a:pt x="20918" y="0"/>
                  </a:moveTo>
                  <a:lnTo>
                    <a:pt x="12585" y="37478"/>
                  </a:lnTo>
                  <a:lnTo>
                    <a:pt x="3443" y="95316"/>
                  </a:lnTo>
                  <a:lnTo>
                    <a:pt x="568" y="151323"/>
                  </a:lnTo>
                  <a:lnTo>
                    <a:pt x="0" y="212775"/>
                  </a:lnTo>
                  <a:lnTo>
                    <a:pt x="1038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01285" y="289533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5028" y="17959"/>
                  </a:lnTo>
                  <a:lnTo>
                    <a:pt x="6000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64193" y="2737409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13791" y="142263"/>
                  </a:lnTo>
                  <a:lnTo>
                    <a:pt x="24722" y="204954"/>
                  </a:lnTo>
                  <a:lnTo>
                    <a:pt x="26266" y="259980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05568" y="2800580"/>
              <a:ext cx="132671" cy="231628"/>
            </a:xfrm>
            <a:custGeom>
              <a:avLst/>
              <a:gdLst/>
              <a:ahLst/>
              <a:cxnLst/>
              <a:rect l="0" t="0" r="0" b="0"/>
              <a:pathLst>
                <a:path w="132671" h="231628">
                  <a:moveTo>
                    <a:pt x="122142" y="0"/>
                  </a:moveTo>
                  <a:lnTo>
                    <a:pt x="61268" y="42662"/>
                  </a:lnTo>
                  <a:lnTo>
                    <a:pt x="9973" y="91279"/>
                  </a:lnTo>
                  <a:lnTo>
                    <a:pt x="2099" y="111538"/>
                  </a:lnTo>
                  <a:lnTo>
                    <a:pt x="0" y="123492"/>
                  </a:lnTo>
                  <a:lnTo>
                    <a:pt x="2109" y="132631"/>
                  </a:lnTo>
                  <a:lnTo>
                    <a:pt x="7025" y="139893"/>
                  </a:lnTo>
                  <a:lnTo>
                    <a:pt x="51623" y="176130"/>
                  </a:lnTo>
                  <a:lnTo>
                    <a:pt x="77851" y="191787"/>
                  </a:lnTo>
                  <a:lnTo>
                    <a:pt x="13267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49645" y="2868684"/>
              <a:ext cx="146521" cy="177499"/>
            </a:xfrm>
            <a:custGeom>
              <a:avLst/>
              <a:gdLst/>
              <a:ahLst/>
              <a:cxnLst/>
              <a:rect l="0" t="0" r="0" b="0"/>
              <a:pathLst>
                <a:path w="146521" h="177499">
                  <a:moveTo>
                    <a:pt x="9650" y="47709"/>
                  </a:moveTo>
                  <a:lnTo>
                    <a:pt x="15239" y="109802"/>
                  </a:lnTo>
                  <a:lnTo>
                    <a:pt x="25269" y="152781"/>
                  </a:lnTo>
                  <a:lnTo>
                    <a:pt x="23221" y="173957"/>
                  </a:lnTo>
                  <a:lnTo>
                    <a:pt x="21037" y="177498"/>
                  </a:lnTo>
                  <a:lnTo>
                    <a:pt x="18411" y="176349"/>
                  </a:lnTo>
                  <a:lnTo>
                    <a:pt x="9126" y="157964"/>
                  </a:lnTo>
                  <a:lnTo>
                    <a:pt x="3569" y="138826"/>
                  </a:lnTo>
                  <a:lnTo>
                    <a:pt x="0" y="88411"/>
                  </a:lnTo>
                  <a:lnTo>
                    <a:pt x="2501" y="50410"/>
                  </a:lnTo>
                  <a:lnTo>
                    <a:pt x="8813" y="29023"/>
                  </a:lnTo>
                  <a:lnTo>
                    <a:pt x="19417" y="11718"/>
                  </a:lnTo>
                  <a:lnTo>
                    <a:pt x="27859" y="6168"/>
                  </a:lnTo>
                  <a:lnTo>
                    <a:pt x="49719" y="0"/>
                  </a:lnTo>
                  <a:lnTo>
                    <a:pt x="59759" y="696"/>
                  </a:lnTo>
                  <a:lnTo>
                    <a:pt x="77154" y="7707"/>
                  </a:lnTo>
                  <a:lnTo>
                    <a:pt x="100101" y="24808"/>
                  </a:lnTo>
                  <a:lnTo>
                    <a:pt x="127646" y="67189"/>
                  </a:lnTo>
                  <a:lnTo>
                    <a:pt x="140408" y="101054"/>
                  </a:lnTo>
                  <a:lnTo>
                    <a:pt x="145313" y="147587"/>
                  </a:lnTo>
                  <a:lnTo>
                    <a:pt x="146520" y="174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28990" y="2874279"/>
              <a:ext cx="149912" cy="182199"/>
            </a:xfrm>
            <a:custGeom>
              <a:avLst/>
              <a:gdLst/>
              <a:ahLst/>
              <a:cxnLst/>
              <a:rect l="0" t="0" r="0" b="0"/>
              <a:pathLst>
                <a:path w="149912" h="182199">
                  <a:moveTo>
                    <a:pt x="72460" y="10529"/>
                  </a:moveTo>
                  <a:lnTo>
                    <a:pt x="55692" y="4940"/>
                  </a:lnTo>
                  <a:lnTo>
                    <a:pt x="48414" y="5633"/>
                  </a:lnTo>
                  <a:lnTo>
                    <a:pt x="34087" y="12642"/>
                  </a:lnTo>
                  <a:lnTo>
                    <a:pt x="12867" y="35332"/>
                  </a:lnTo>
                  <a:lnTo>
                    <a:pt x="5030" y="57427"/>
                  </a:lnTo>
                  <a:lnTo>
                    <a:pt x="0" y="109740"/>
                  </a:lnTo>
                  <a:lnTo>
                    <a:pt x="5551" y="131052"/>
                  </a:lnTo>
                  <a:lnTo>
                    <a:pt x="28178" y="163797"/>
                  </a:lnTo>
                  <a:lnTo>
                    <a:pt x="53880" y="180074"/>
                  </a:lnTo>
                  <a:lnTo>
                    <a:pt x="73562" y="182198"/>
                  </a:lnTo>
                  <a:lnTo>
                    <a:pt x="94007" y="178074"/>
                  </a:lnTo>
                  <a:lnTo>
                    <a:pt x="114792" y="168441"/>
                  </a:lnTo>
                  <a:lnTo>
                    <a:pt x="129490" y="150122"/>
                  </a:lnTo>
                  <a:lnTo>
                    <a:pt x="148457" y="105823"/>
                  </a:lnTo>
                  <a:lnTo>
                    <a:pt x="149911" y="84468"/>
                  </a:lnTo>
                  <a:lnTo>
                    <a:pt x="141312" y="42162"/>
                  </a:lnTo>
                  <a:lnTo>
                    <a:pt x="126136" y="16132"/>
                  </a:lnTo>
                  <a:lnTo>
                    <a:pt x="116593" y="7170"/>
                  </a:lnTo>
                  <a:lnTo>
                    <a:pt x="1040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22204" y="2884808"/>
              <a:ext cx="293849" cy="169007"/>
            </a:xfrm>
            <a:custGeom>
              <a:avLst/>
              <a:gdLst/>
              <a:ahLst/>
              <a:cxnLst/>
              <a:rect l="0" t="0" r="0" b="0"/>
              <a:pathLst>
                <a:path w="293849" h="169007">
                  <a:moveTo>
                    <a:pt x="5588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7242" y="91829"/>
                  </a:lnTo>
                  <a:lnTo>
                    <a:pt x="16461" y="114512"/>
                  </a:lnTo>
                  <a:lnTo>
                    <a:pt x="31477" y="130053"/>
                  </a:lnTo>
                  <a:lnTo>
                    <a:pt x="40396" y="135835"/>
                  </a:lnTo>
                  <a:lnTo>
                    <a:pt x="59663" y="139139"/>
                  </a:lnTo>
                  <a:lnTo>
                    <a:pt x="69714" y="138383"/>
                  </a:lnTo>
                  <a:lnTo>
                    <a:pt x="87121" y="128184"/>
                  </a:lnTo>
                  <a:lnTo>
                    <a:pt x="101486" y="111953"/>
                  </a:lnTo>
                  <a:lnTo>
                    <a:pt x="129726" y="68252"/>
                  </a:lnTo>
                  <a:lnTo>
                    <a:pt x="133970" y="67728"/>
                  </a:lnTo>
                  <a:lnTo>
                    <a:pt x="136800" y="72058"/>
                  </a:lnTo>
                  <a:lnTo>
                    <a:pt x="148201" y="135455"/>
                  </a:lnTo>
                  <a:lnTo>
                    <a:pt x="153306" y="146456"/>
                  </a:lnTo>
                  <a:lnTo>
                    <a:pt x="171456" y="161798"/>
                  </a:lnTo>
                  <a:lnTo>
                    <a:pt x="182847" y="167527"/>
                  </a:lnTo>
                  <a:lnTo>
                    <a:pt x="193950" y="169006"/>
                  </a:lnTo>
                  <a:lnTo>
                    <a:pt x="215647" y="164411"/>
                  </a:lnTo>
                  <a:lnTo>
                    <a:pt x="242003" y="148670"/>
                  </a:lnTo>
                  <a:lnTo>
                    <a:pt x="264630" y="123599"/>
                  </a:lnTo>
                  <a:lnTo>
                    <a:pt x="292693" y="62930"/>
                  </a:lnTo>
                  <a:lnTo>
                    <a:pt x="293848" y="42007"/>
                  </a:lnTo>
                  <a:lnTo>
                    <a:pt x="2898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96331" y="2790051"/>
              <a:ext cx="215049" cy="256912"/>
            </a:xfrm>
            <a:custGeom>
              <a:avLst/>
              <a:gdLst/>
              <a:ahLst/>
              <a:cxnLst/>
              <a:rect l="0" t="0" r="0" b="0"/>
              <a:pathLst>
                <a:path w="215049" h="256912">
                  <a:moveTo>
                    <a:pt x="178985" y="0"/>
                  </a:moveTo>
                  <a:lnTo>
                    <a:pt x="173396" y="16768"/>
                  </a:lnTo>
                  <a:lnTo>
                    <a:pt x="176890" y="37478"/>
                  </a:lnTo>
                  <a:lnTo>
                    <a:pt x="192609" y="94491"/>
                  </a:lnTo>
                  <a:lnTo>
                    <a:pt x="199743" y="152503"/>
                  </a:lnTo>
                  <a:lnTo>
                    <a:pt x="214503" y="209856"/>
                  </a:lnTo>
                  <a:lnTo>
                    <a:pt x="215048" y="231310"/>
                  </a:lnTo>
                  <a:lnTo>
                    <a:pt x="213555" y="241944"/>
                  </a:lnTo>
                  <a:lnTo>
                    <a:pt x="207881" y="249034"/>
                  </a:lnTo>
                  <a:lnTo>
                    <a:pt x="189098" y="256911"/>
                  </a:lnTo>
                  <a:lnTo>
                    <a:pt x="152215" y="255757"/>
                  </a:lnTo>
                  <a:lnTo>
                    <a:pt x="95391" y="241636"/>
                  </a:lnTo>
                  <a:lnTo>
                    <a:pt x="36132" y="22454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27917" y="2773934"/>
              <a:ext cx="347441" cy="47704"/>
            </a:xfrm>
            <a:custGeom>
              <a:avLst/>
              <a:gdLst/>
              <a:ahLst/>
              <a:cxnLst/>
              <a:rect l="0" t="0" r="0" b="0"/>
              <a:pathLst>
                <a:path w="347441" h="47704">
                  <a:moveTo>
                    <a:pt x="347440" y="5589"/>
                  </a:moveTo>
                  <a:lnTo>
                    <a:pt x="330673" y="0"/>
                  </a:lnTo>
                  <a:lnTo>
                    <a:pt x="313082" y="375"/>
                  </a:lnTo>
                  <a:lnTo>
                    <a:pt x="253272" y="13308"/>
                  </a:lnTo>
                  <a:lnTo>
                    <a:pt x="191362" y="23665"/>
                  </a:lnTo>
                  <a:lnTo>
                    <a:pt x="133727" y="31646"/>
                  </a:lnTo>
                  <a:lnTo>
                    <a:pt x="77281" y="37252"/>
                  </a:lnTo>
                  <a:lnTo>
                    <a:pt x="27310" y="4529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15244" y="2905865"/>
              <a:ext cx="156651" cy="139154"/>
            </a:xfrm>
            <a:custGeom>
              <a:avLst/>
              <a:gdLst/>
              <a:ahLst/>
              <a:cxnLst/>
              <a:rect l="0" t="0" r="0" b="0"/>
              <a:pathLst>
                <a:path w="156651" h="139154">
                  <a:moveTo>
                    <a:pt x="91699" y="10528"/>
                  </a:moveTo>
                  <a:lnTo>
                    <a:pt x="74931" y="4939"/>
                  </a:lnTo>
                  <a:lnTo>
                    <a:pt x="57340" y="5315"/>
                  </a:lnTo>
                  <a:lnTo>
                    <a:pt x="38994" y="10551"/>
                  </a:lnTo>
                  <a:lnTo>
                    <a:pt x="23042" y="20677"/>
                  </a:lnTo>
                  <a:lnTo>
                    <a:pt x="11272" y="36096"/>
                  </a:lnTo>
                  <a:lnTo>
                    <a:pt x="3311" y="55817"/>
                  </a:lnTo>
                  <a:lnTo>
                    <a:pt x="0" y="92057"/>
                  </a:lnTo>
                  <a:lnTo>
                    <a:pt x="3370" y="114614"/>
                  </a:lnTo>
                  <a:lnTo>
                    <a:pt x="8246" y="123203"/>
                  </a:lnTo>
                  <a:lnTo>
                    <a:pt x="23024" y="135865"/>
                  </a:lnTo>
                  <a:lnTo>
                    <a:pt x="44409" y="139153"/>
                  </a:lnTo>
                  <a:lnTo>
                    <a:pt x="67171" y="135545"/>
                  </a:lnTo>
                  <a:lnTo>
                    <a:pt x="122888" y="101043"/>
                  </a:lnTo>
                  <a:lnTo>
                    <a:pt x="139097" y="87412"/>
                  </a:lnTo>
                  <a:lnTo>
                    <a:pt x="155785" y="55406"/>
                  </a:lnTo>
                  <a:lnTo>
                    <a:pt x="156650" y="45126"/>
                  </a:lnTo>
                  <a:lnTo>
                    <a:pt x="151372" y="27465"/>
                  </a:lnTo>
                  <a:lnTo>
                    <a:pt x="138107" y="14936"/>
                  </a:lnTo>
                  <a:lnTo>
                    <a:pt x="117148" y="4425"/>
                  </a:lnTo>
                  <a:lnTo>
                    <a:pt x="102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36013" y="2874279"/>
              <a:ext cx="163993" cy="182363"/>
            </a:xfrm>
            <a:custGeom>
              <a:avLst/>
              <a:gdLst/>
              <a:ahLst/>
              <a:cxnLst/>
              <a:rect l="0" t="0" r="0" b="0"/>
              <a:pathLst>
                <a:path w="163993" h="182363">
                  <a:moveTo>
                    <a:pt x="102557" y="0"/>
                  </a:moveTo>
                  <a:lnTo>
                    <a:pt x="59865" y="14573"/>
                  </a:lnTo>
                  <a:lnTo>
                    <a:pt x="16129" y="46156"/>
                  </a:lnTo>
                  <a:lnTo>
                    <a:pt x="1364" y="59898"/>
                  </a:lnTo>
                  <a:lnTo>
                    <a:pt x="0" y="65669"/>
                  </a:lnTo>
                  <a:lnTo>
                    <a:pt x="2600" y="70686"/>
                  </a:lnTo>
                  <a:lnTo>
                    <a:pt x="14848" y="79379"/>
                  </a:lnTo>
                  <a:lnTo>
                    <a:pt x="31990" y="87142"/>
                  </a:lnTo>
                  <a:lnTo>
                    <a:pt x="86061" y="95593"/>
                  </a:lnTo>
                  <a:lnTo>
                    <a:pt x="120676" y="111122"/>
                  </a:lnTo>
                  <a:lnTo>
                    <a:pt x="161369" y="144196"/>
                  </a:lnTo>
                  <a:lnTo>
                    <a:pt x="163992" y="151113"/>
                  </a:lnTo>
                  <a:lnTo>
                    <a:pt x="163401" y="158064"/>
                  </a:lnTo>
                  <a:lnTo>
                    <a:pt x="160667" y="165038"/>
                  </a:lnTo>
                  <a:lnTo>
                    <a:pt x="148271" y="175906"/>
                  </a:lnTo>
                  <a:lnTo>
                    <a:pt x="140051" y="180442"/>
                  </a:lnTo>
                  <a:lnTo>
                    <a:pt x="118441" y="182362"/>
                  </a:lnTo>
                  <a:lnTo>
                    <a:pt x="55083" y="179430"/>
                  </a:lnTo>
                  <a:lnTo>
                    <a:pt x="183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33327" y="2684766"/>
              <a:ext cx="157927" cy="357970"/>
            </a:xfrm>
            <a:custGeom>
              <a:avLst/>
              <a:gdLst/>
              <a:ahLst/>
              <a:cxnLst/>
              <a:rect l="0" t="0" r="0" b="0"/>
              <a:pathLst>
                <a:path w="157927" h="357970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2997" y="176886"/>
                  </a:lnTo>
                  <a:lnTo>
                    <a:pt x="25053" y="240312"/>
                  </a:lnTo>
                  <a:lnTo>
                    <a:pt x="29649" y="291782"/>
                  </a:lnTo>
                  <a:lnTo>
                    <a:pt x="27954" y="300976"/>
                  </a:lnTo>
                  <a:lnTo>
                    <a:pt x="24485" y="304767"/>
                  </a:lnTo>
                  <a:lnTo>
                    <a:pt x="19832" y="304953"/>
                  </a:lnTo>
                  <a:lnTo>
                    <a:pt x="17901" y="301568"/>
                  </a:lnTo>
                  <a:lnTo>
                    <a:pt x="20771" y="278867"/>
                  </a:lnTo>
                  <a:lnTo>
                    <a:pt x="25999" y="255742"/>
                  </a:lnTo>
                  <a:lnTo>
                    <a:pt x="32540" y="247704"/>
                  </a:lnTo>
                  <a:lnTo>
                    <a:pt x="52287" y="238772"/>
                  </a:lnTo>
                  <a:lnTo>
                    <a:pt x="73541" y="241042"/>
                  </a:lnTo>
                  <a:lnTo>
                    <a:pt x="115781" y="261563"/>
                  </a:lnTo>
                  <a:lnTo>
                    <a:pt x="130616" y="277688"/>
                  </a:lnTo>
                  <a:lnTo>
                    <a:pt x="149672" y="316635"/>
                  </a:lnTo>
                  <a:lnTo>
                    <a:pt x="15792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91253" y="2695295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21332" y="57754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44858" y="2832165"/>
              <a:ext cx="175524" cy="221727"/>
            </a:xfrm>
            <a:custGeom>
              <a:avLst/>
              <a:gdLst/>
              <a:ahLst/>
              <a:cxnLst/>
              <a:rect l="0" t="0" r="0" b="0"/>
              <a:pathLst>
                <a:path w="175524" h="221727">
                  <a:moveTo>
                    <a:pt x="99080" y="0"/>
                  </a:moveTo>
                  <a:lnTo>
                    <a:pt x="76723" y="0"/>
                  </a:lnTo>
                  <a:lnTo>
                    <a:pt x="46051" y="11179"/>
                  </a:lnTo>
                  <a:lnTo>
                    <a:pt x="14738" y="29309"/>
                  </a:lnTo>
                  <a:lnTo>
                    <a:pt x="7757" y="38257"/>
                  </a:lnTo>
                  <a:lnTo>
                    <a:pt x="0" y="60677"/>
                  </a:lnTo>
                  <a:lnTo>
                    <a:pt x="1441" y="69697"/>
                  </a:lnTo>
                  <a:lnTo>
                    <a:pt x="5911" y="76881"/>
                  </a:lnTo>
                  <a:lnTo>
                    <a:pt x="12401" y="82840"/>
                  </a:lnTo>
                  <a:lnTo>
                    <a:pt x="32090" y="89460"/>
                  </a:lnTo>
                  <a:lnTo>
                    <a:pt x="94114" y="96399"/>
                  </a:lnTo>
                  <a:lnTo>
                    <a:pt x="142157" y="118384"/>
                  </a:lnTo>
                  <a:lnTo>
                    <a:pt x="156440" y="132164"/>
                  </a:lnTo>
                  <a:lnTo>
                    <a:pt x="175141" y="169606"/>
                  </a:lnTo>
                  <a:lnTo>
                    <a:pt x="175523" y="178582"/>
                  </a:lnTo>
                  <a:lnTo>
                    <a:pt x="169710" y="194794"/>
                  </a:lnTo>
                  <a:lnTo>
                    <a:pt x="147693" y="217074"/>
                  </a:lnTo>
                  <a:lnTo>
                    <a:pt x="138508" y="220756"/>
                  </a:lnTo>
                  <a:lnTo>
                    <a:pt x="118943" y="221726"/>
                  </a:lnTo>
                  <a:lnTo>
                    <a:pt x="59004" y="209729"/>
                  </a:lnTo>
                  <a:lnTo>
                    <a:pt x="1485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161191" y="2840959"/>
              <a:ext cx="230229" cy="180720"/>
            </a:xfrm>
            <a:custGeom>
              <a:avLst/>
              <a:gdLst/>
              <a:ahLst/>
              <a:cxnLst/>
              <a:rect l="0" t="0" r="0" b="0"/>
              <a:pathLst>
                <a:path w="230229" h="180720">
                  <a:moveTo>
                    <a:pt x="146001" y="96491"/>
                  </a:moveTo>
                  <a:lnTo>
                    <a:pt x="110084" y="34233"/>
                  </a:lnTo>
                  <a:lnTo>
                    <a:pt x="88435" y="11234"/>
                  </a:lnTo>
                  <a:lnTo>
                    <a:pt x="70113" y="887"/>
                  </a:lnTo>
                  <a:lnTo>
                    <a:pt x="60314" y="0"/>
                  </a:lnTo>
                  <a:lnTo>
                    <a:pt x="40067" y="5253"/>
                  </a:lnTo>
                  <a:lnTo>
                    <a:pt x="22490" y="18506"/>
                  </a:lnTo>
                  <a:lnTo>
                    <a:pt x="14527" y="26954"/>
                  </a:lnTo>
                  <a:lnTo>
                    <a:pt x="5680" y="48818"/>
                  </a:lnTo>
                  <a:lnTo>
                    <a:pt x="0" y="100983"/>
                  </a:lnTo>
                  <a:lnTo>
                    <a:pt x="4606" y="136817"/>
                  </a:lnTo>
                  <a:lnTo>
                    <a:pt x="16478" y="155748"/>
                  </a:lnTo>
                  <a:lnTo>
                    <a:pt x="24557" y="164072"/>
                  </a:lnTo>
                  <a:lnTo>
                    <a:pt x="33453" y="168451"/>
                  </a:lnTo>
                  <a:lnTo>
                    <a:pt x="52696" y="170197"/>
                  </a:lnTo>
                  <a:lnTo>
                    <a:pt x="69826" y="163955"/>
                  </a:lnTo>
                  <a:lnTo>
                    <a:pt x="105477" y="140883"/>
                  </a:lnTo>
                  <a:lnTo>
                    <a:pt x="119411" y="124410"/>
                  </a:lnTo>
                  <a:lnTo>
                    <a:pt x="143478" y="90828"/>
                  </a:lnTo>
                  <a:lnTo>
                    <a:pt x="146658" y="89206"/>
                  </a:lnTo>
                  <a:lnTo>
                    <a:pt x="147609" y="91635"/>
                  </a:lnTo>
                  <a:lnTo>
                    <a:pt x="147885" y="103691"/>
                  </a:lnTo>
                  <a:lnTo>
                    <a:pt x="151907" y="120748"/>
                  </a:lnTo>
                  <a:lnTo>
                    <a:pt x="166338" y="144493"/>
                  </a:lnTo>
                  <a:lnTo>
                    <a:pt x="191021" y="166346"/>
                  </a:lnTo>
                  <a:lnTo>
                    <a:pt x="207344" y="174331"/>
                  </a:lnTo>
                  <a:lnTo>
                    <a:pt x="230228" y="180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80891" y="2866595"/>
              <a:ext cx="153069" cy="323540"/>
            </a:xfrm>
            <a:custGeom>
              <a:avLst/>
              <a:gdLst/>
              <a:ahLst/>
              <a:cxnLst/>
              <a:rect l="0" t="0" r="0" b="0"/>
              <a:pathLst>
                <a:path w="153069" h="323540">
                  <a:moveTo>
                    <a:pt x="126342" y="70855"/>
                  </a:moveTo>
                  <a:lnTo>
                    <a:pt x="126342" y="48499"/>
                  </a:lnTo>
                  <a:lnTo>
                    <a:pt x="120103" y="31283"/>
                  </a:lnTo>
                  <a:lnTo>
                    <a:pt x="115164" y="23417"/>
                  </a:lnTo>
                  <a:lnTo>
                    <a:pt x="100317" y="11557"/>
                  </a:lnTo>
                  <a:lnTo>
                    <a:pt x="80850" y="3556"/>
                  </a:lnTo>
                  <a:lnTo>
                    <a:pt x="56601" y="0"/>
                  </a:lnTo>
                  <a:lnTo>
                    <a:pt x="47093" y="2562"/>
                  </a:lnTo>
                  <a:lnTo>
                    <a:pt x="39585" y="7779"/>
                  </a:lnTo>
                  <a:lnTo>
                    <a:pt x="13538" y="41368"/>
                  </a:lnTo>
                  <a:lnTo>
                    <a:pt x="9137" y="64379"/>
                  </a:lnTo>
                  <a:lnTo>
                    <a:pt x="15843" y="111690"/>
                  </a:lnTo>
                  <a:lnTo>
                    <a:pt x="21090" y="120305"/>
                  </a:lnTo>
                  <a:lnTo>
                    <a:pt x="36279" y="132997"/>
                  </a:lnTo>
                  <a:lnTo>
                    <a:pt x="45243" y="135680"/>
                  </a:lnTo>
                  <a:lnTo>
                    <a:pt x="64562" y="135541"/>
                  </a:lnTo>
                  <a:lnTo>
                    <a:pt x="81727" y="125341"/>
                  </a:lnTo>
                  <a:lnTo>
                    <a:pt x="111810" y="95786"/>
                  </a:lnTo>
                  <a:lnTo>
                    <a:pt x="116654" y="95665"/>
                  </a:lnTo>
                  <a:lnTo>
                    <a:pt x="119884" y="100263"/>
                  </a:lnTo>
                  <a:lnTo>
                    <a:pt x="137228" y="155816"/>
                  </a:lnTo>
                  <a:lnTo>
                    <a:pt x="144385" y="190006"/>
                  </a:lnTo>
                  <a:lnTo>
                    <a:pt x="153068" y="248893"/>
                  </a:lnTo>
                  <a:lnTo>
                    <a:pt x="150699" y="270476"/>
                  </a:lnTo>
                  <a:lnTo>
                    <a:pt x="142626" y="288647"/>
                  </a:lnTo>
                  <a:lnTo>
                    <a:pt x="137198" y="296768"/>
                  </a:lnTo>
                  <a:lnTo>
                    <a:pt x="128900" y="302183"/>
                  </a:lnTo>
                  <a:lnTo>
                    <a:pt x="74267" y="317174"/>
                  </a:lnTo>
                  <a:lnTo>
                    <a:pt x="19038" y="322701"/>
                  </a:lnTo>
                  <a:lnTo>
                    <a:pt x="0" y="323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553475" y="2839416"/>
              <a:ext cx="121763" cy="173564"/>
            </a:xfrm>
            <a:custGeom>
              <a:avLst/>
              <a:gdLst/>
              <a:ahLst/>
              <a:cxnLst/>
              <a:rect l="0" t="0" r="0" b="0"/>
              <a:pathLst>
                <a:path w="121763" h="173564">
                  <a:moveTo>
                    <a:pt x="27458" y="66449"/>
                  </a:moveTo>
                  <a:lnTo>
                    <a:pt x="81602" y="63329"/>
                  </a:lnTo>
                  <a:lnTo>
                    <a:pt x="95139" y="60860"/>
                  </a:lnTo>
                  <a:lnTo>
                    <a:pt x="105334" y="55704"/>
                  </a:lnTo>
                  <a:lnTo>
                    <a:pt x="119781" y="40616"/>
                  </a:lnTo>
                  <a:lnTo>
                    <a:pt x="121762" y="32849"/>
                  </a:lnTo>
                  <a:lnTo>
                    <a:pt x="120743" y="25332"/>
                  </a:lnTo>
                  <a:lnTo>
                    <a:pt x="117723" y="17981"/>
                  </a:lnTo>
                  <a:lnTo>
                    <a:pt x="105010" y="6693"/>
                  </a:lnTo>
                  <a:lnTo>
                    <a:pt x="96707" y="2045"/>
                  </a:lnTo>
                  <a:lnTo>
                    <a:pt x="75003" y="0"/>
                  </a:lnTo>
                  <a:lnTo>
                    <a:pt x="62664" y="1093"/>
                  </a:lnTo>
                  <a:lnTo>
                    <a:pt x="42716" y="11665"/>
                  </a:lnTo>
                  <a:lnTo>
                    <a:pt x="10844" y="47049"/>
                  </a:lnTo>
                  <a:lnTo>
                    <a:pt x="2526" y="70305"/>
                  </a:lnTo>
                  <a:lnTo>
                    <a:pt x="0" y="95069"/>
                  </a:lnTo>
                  <a:lnTo>
                    <a:pt x="2775" y="117773"/>
                  </a:lnTo>
                  <a:lnTo>
                    <a:pt x="16505" y="150286"/>
                  </a:lnTo>
                  <a:lnTo>
                    <a:pt x="31949" y="165321"/>
                  </a:lnTo>
                  <a:lnTo>
                    <a:pt x="40980" y="170968"/>
                  </a:lnTo>
                  <a:lnTo>
                    <a:pt x="49341" y="173563"/>
                  </a:lnTo>
                  <a:lnTo>
                    <a:pt x="80100" y="171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749388" y="3011150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15642" y="17980"/>
                  </a:lnTo>
                  <a:lnTo>
                    <a:pt x="44503" y="68288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22036" y="3203675"/>
              <a:ext cx="239406" cy="267567"/>
            </a:xfrm>
            <a:custGeom>
              <a:avLst/>
              <a:gdLst/>
              <a:ahLst/>
              <a:cxnLst/>
              <a:rect l="0" t="0" r="0" b="0"/>
              <a:pathLst>
                <a:path w="239406" h="267567">
                  <a:moveTo>
                    <a:pt x="200181" y="39102"/>
                  </a:moveTo>
                  <a:lnTo>
                    <a:pt x="194592" y="22334"/>
                  </a:lnTo>
                  <a:lnTo>
                    <a:pt x="182489" y="10982"/>
                  </a:lnTo>
                  <a:lnTo>
                    <a:pt x="164242" y="3208"/>
                  </a:lnTo>
                  <a:lnTo>
                    <a:pt x="128831" y="0"/>
                  </a:lnTo>
                  <a:lnTo>
                    <a:pt x="78593" y="8805"/>
                  </a:lnTo>
                  <a:lnTo>
                    <a:pt x="36253" y="21546"/>
                  </a:lnTo>
                  <a:lnTo>
                    <a:pt x="24216" y="27398"/>
                  </a:lnTo>
                  <a:lnTo>
                    <a:pt x="7720" y="43259"/>
                  </a:lnTo>
                  <a:lnTo>
                    <a:pt x="1684" y="52402"/>
                  </a:lnTo>
                  <a:lnTo>
                    <a:pt x="0" y="62006"/>
                  </a:lnTo>
                  <a:lnTo>
                    <a:pt x="4367" y="82037"/>
                  </a:lnTo>
                  <a:lnTo>
                    <a:pt x="19980" y="107455"/>
                  </a:lnTo>
                  <a:lnTo>
                    <a:pt x="28574" y="112747"/>
                  </a:lnTo>
                  <a:lnTo>
                    <a:pt x="50602" y="118627"/>
                  </a:lnTo>
                  <a:lnTo>
                    <a:pt x="108257" y="114377"/>
                  </a:lnTo>
                  <a:lnTo>
                    <a:pt x="145259" y="116388"/>
                  </a:lnTo>
                  <a:lnTo>
                    <a:pt x="178449" y="127512"/>
                  </a:lnTo>
                  <a:lnTo>
                    <a:pt x="215516" y="152232"/>
                  </a:lnTo>
                  <a:lnTo>
                    <a:pt x="232541" y="178297"/>
                  </a:lnTo>
                  <a:lnTo>
                    <a:pt x="239405" y="213836"/>
                  </a:lnTo>
                  <a:lnTo>
                    <a:pt x="234771" y="234135"/>
                  </a:lnTo>
                  <a:lnTo>
                    <a:pt x="230260" y="242823"/>
                  </a:lnTo>
                  <a:lnTo>
                    <a:pt x="215890" y="255597"/>
                  </a:lnTo>
                  <a:lnTo>
                    <a:pt x="196634" y="264004"/>
                  </a:lnTo>
                  <a:lnTo>
                    <a:pt x="159486" y="267566"/>
                  </a:lnTo>
                  <a:lnTo>
                    <a:pt x="96701" y="255812"/>
                  </a:lnTo>
                  <a:lnTo>
                    <a:pt x="63311" y="239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02439" y="3263834"/>
              <a:ext cx="169707" cy="191520"/>
            </a:xfrm>
            <a:custGeom>
              <a:avLst/>
              <a:gdLst/>
              <a:ahLst/>
              <a:cxnLst/>
              <a:rect l="0" t="0" r="0" b="0"/>
              <a:pathLst>
                <a:path w="169707" h="191520">
                  <a:moveTo>
                    <a:pt x="67177" y="21057"/>
                  </a:moveTo>
                  <a:lnTo>
                    <a:pt x="43131" y="30632"/>
                  </a:lnTo>
                  <a:lnTo>
                    <a:pt x="28804" y="41300"/>
                  </a:lnTo>
                  <a:lnTo>
                    <a:pt x="13174" y="66049"/>
                  </a:lnTo>
                  <a:lnTo>
                    <a:pt x="1134" y="95609"/>
                  </a:lnTo>
                  <a:lnTo>
                    <a:pt x="0" y="116193"/>
                  </a:lnTo>
                  <a:lnTo>
                    <a:pt x="4565" y="135869"/>
                  </a:lnTo>
                  <a:lnTo>
                    <a:pt x="26560" y="167565"/>
                  </a:lnTo>
                  <a:lnTo>
                    <a:pt x="33080" y="174881"/>
                  </a:lnTo>
                  <a:lnTo>
                    <a:pt x="64614" y="190767"/>
                  </a:lnTo>
                  <a:lnTo>
                    <a:pt x="75997" y="191519"/>
                  </a:lnTo>
                  <a:lnTo>
                    <a:pt x="98003" y="186115"/>
                  </a:lnTo>
                  <a:lnTo>
                    <a:pt x="116363" y="172794"/>
                  </a:lnTo>
                  <a:lnTo>
                    <a:pt x="153290" y="132762"/>
                  </a:lnTo>
                  <a:lnTo>
                    <a:pt x="163161" y="113988"/>
                  </a:lnTo>
                  <a:lnTo>
                    <a:pt x="169706" y="72508"/>
                  </a:lnTo>
                  <a:lnTo>
                    <a:pt x="164998" y="49383"/>
                  </a:lnTo>
                  <a:lnTo>
                    <a:pt x="149194" y="23211"/>
                  </a:lnTo>
                  <a:lnTo>
                    <a:pt x="142912" y="15474"/>
                  </a:lnTo>
                  <a:lnTo>
                    <a:pt x="123454" y="6877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119252" y="3232248"/>
              <a:ext cx="246179" cy="190649"/>
            </a:xfrm>
            <a:custGeom>
              <a:avLst/>
              <a:gdLst/>
              <a:ahLst/>
              <a:cxnLst/>
              <a:rect l="0" t="0" r="0" b="0"/>
              <a:pathLst>
                <a:path w="246179" h="190649">
                  <a:moveTo>
                    <a:pt x="8333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7019" y="163813"/>
                  </a:lnTo>
                  <a:lnTo>
                    <a:pt x="28181" y="182380"/>
                  </a:lnTo>
                  <a:lnTo>
                    <a:pt x="35603" y="187097"/>
                  </a:lnTo>
                  <a:lnTo>
                    <a:pt x="53208" y="189220"/>
                  </a:lnTo>
                  <a:lnTo>
                    <a:pt x="69612" y="183144"/>
                  </a:lnTo>
                  <a:lnTo>
                    <a:pt x="99206" y="160179"/>
                  </a:lnTo>
                  <a:lnTo>
                    <a:pt x="114937" y="134418"/>
                  </a:lnTo>
                  <a:lnTo>
                    <a:pt x="119177" y="132896"/>
                  </a:lnTo>
                  <a:lnTo>
                    <a:pt x="123173" y="136561"/>
                  </a:lnTo>
                  <a:lnTo>
                    <a:pt x="143906" y="177991"/>
                  </a:lnTo>
                  <a:lnTo>
                    <a:pt x="159834" y="189462"/>
                  </a:lnTo>
                  <a:lnTo>
                    <a:pt x="168995" y="190648"/>
                  </a:lnTo>
                  <a:lnTo>
                    <a:pt x="188533" y="185729"/>
                  </a:lnTo>
                  <a:lnTo>
                    <a:pt x="205796" y="172624"/>
                  </a:lnTo>
                  <a:lnTo>
                    <a:pt x="235941" y="130025"/>
                  </a:lnTo>
                  <a:lnTo>
                    <a:pt x="246178" y="90259"/>
                  </a:lnTo>
                  <a:lnTo>
                    <a:pt x="241232" y="31174"/>
                  </a:lnTo>
                  <a:lnTo>
                    <a:pt x="2294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390798" y="3226239"/>
              <a:ext cx="147400" cy="149273"/>
            </a:xfrm>
            <a:custGeom>
              <a:avLst/>
              <a:gdLst/>
              <a:ahLst/>
              <a:cxnLst/>
              <a:rect l="0" t="0" r="0" b="0"/>
              <a:pathLst>
                <a:path w="147400" h="149273">
                  <a:moveTo>
                    <a:pt x="0" y="69180"/>
                  </a:moveTo>
                  <a:lnTo>
                    <a:pt x="37477" y="77513"/>
                  </a:lnTo>
                  <a:lnTo>
                    <a:pt x="72325" y="75939"/>
                  </a:lnTo>
                  <a:lnTo>
                    <a:pt x="94146" y="69844"/>
                  </a:lnTo>
                  <a:lnTo>
                    <a:pt x="115542" y="59337"/>
                  </a:lnTo>
                  <a:lnTo>
                    <a:pt x="121482" y="52089"/>
                  </a:lnTo>
                  <a:lnTo>
                    <a:pt x="124271" y="43749"/>
                  </a:lnTo>
                  <a:lnTo>
                    <a:pt x="124961" y="34678"/>
                  </a:lnTo>
                  <a:lnTo>
                    <a:pt x="119489" y="18361"/>
                  </a:lnTo>
                  <a:lnTo>
                    <a:pt x="114755" y="10734"/>
                  </a:lnTo>
                  <a:lnTo>
                    <a:pt x="106918" y="5650"/>
                  </a:lnTo>
                  <a:lnTo>
                    <a:pt x="85734" y="0"/>
                  </a:lnTo>
                  <a:lnTo>
                    <a:pt x="75873" y="833"/>
                  </a:lnTo>
                  <a:lnTo>
                    <a:pt x="58678" y="7999"/>
                  </a:lnTo>
                  <a:lnTo>
                    <a:pt x="35843" y="25186"/>
                  </a:lnTo>
                  <a:lnTo>
                    <a:pt x="19849" y="50686"/>
                  </a:lnTo>
                  <a:lnTo>
                    <a:pt x="17790" y="73439"/>
                  </a:lnTo>
                  <a:lnTo>
                    <a:pt x="21945" y="96809"/>
                  </a:lnTo>
                  <a:lnTo>
                    <a:pt x="37437" y="123120"/>
                  </a:lnTo>
                  <a:lnTo>
                    <a:pt x="50174" y="138387"/>
                  </a:lnTo>
                  <a:lnTo>
                    <a:pt x="69872" y="146732"/>
                  </a:lnTo>
                  <a:lnTo>
                    <a:pt x="93055" y="149272"/>
                  </a:lnTo>
                  <a:lnTo>
                    <a:pt x="147399" y="14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80352" y="3263834"/>
              <a:ext cx="147400" cy="160717"/>
            </a:xfrm>
            <a:custGeom>
              <a:avLst/>
              <a:gdLst/>
              <a:ahLst/>
              <a:cxnLst/>
              <a:rect l="0" t="0" r="0" b="0"/>
              <a:pathLst>
                <a:path w="147400" h="16071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6239" y="130305"/>
                  </a:lnTo>
                  <a:lnTo>
                    <a:pt x="11179" y="139513"/>
                  </a:lnTo>
                  <a:lnTo>
                    <a:pt x="26026" y="152862"/>
                  </a:lnTo>
                  <a:lnTo>
                    <a:pt x="34898" y="158060"/>
                  </a:lnTo>
                  <a:lnTo>
                    <a:pt x="54115" y="160716"/>
                  </a:lnTo>
                  <a:lnTo>
                    <a:pt x="64152" y="159786"/>
                  </a:lnTo>
                  <a:lnTo>
                    <a:pt x="81545" y="152514"/>
                  </a:lnTo>
                  <a:lnTo>
                    <a:pt x="111774" y="128782"/>
                  </a:lnTo>
                  <a:lnTo>
                    <a:pt x="127615" y="102888"/>
                  </a:lnTo>
                  <a:lnTo>
                    <a:pt x="142278" y="55462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69653" y="3258245"/>
              <a:ext cx="149865" cy="171716"/>
            </a:xfrm>
            <a:custGeom>
              <a:avLst/>
              <a:gdLst/>
              <a:ahLst/>
              <a:cxnLst/>
              <a:rect l="0" t="0" r="0" b="0"/>
              <a:pathLst>
                <a:path w="149865" h="171716">
                  <a:moveTo>
                    <a:pt x="105497" y="5589"/>
                  </a:moveTo>
                  <a:lnTo>
                    <a:pt x="88730" y="0"/>
                  </a:lnTo>
                  <a:lnTo>
                    <a:pt x="71138" y="375"/>
                  </a:lnTo>
                  <a:lnTo>
                    <a:pt x="51623" y="5611"/>
                  </a:lnTo>
                  <a:lnTo>
                    <a:pt x="13617" y="28036"/>
                  </a:lnTo>
                  <a:lnTo>
                    <a:pt x="5639" y="34592"/>
                  </a:lnTo>
                  <a:lnTo>
                    <a:pt x="1491" y="42472"/>
                  </a:lnTo>
                  <a:lnTo>
                    <a:pt x="0" y="60586"/>
                  </a:lnTo>
                  <a:lnTo>
                    <a:pt x="4750" y="66820"/>
                  </a:lnTo>
                  <a:lnTo>
                    <a:pt x="64798" y="86599"/>
                  </a:lnTo>
                  <a:lnTo>
                    <a:pt x="125123" y="103893"/>
                  </a:lnTo>
                  <a:lnTo>
                    <a:pt x="133789" y="109730"/>
                  </a:lnTo>
                  <a:lnTo>
                    <a:pt x="146538" y="125573"/>
                  </a:lnTo>
                  <a:lnTo>
                    <a:pt x="149864" y="144313"/>
                  </a:lnTo>
                  <a:lnTo>
                    <a:pt x="149113" y="154223"/>
                  </a:lnTo>
                  <a:lnTo>
                    <a:pt x="143933" y="160830"/>
                  </a:lnTo>
                  <a:lnTo>
                    <a:pt x="125699" y="168172"/>
                  </a:lnTo>
                  <a:lnTo>
                    <a:pt x="69800" y="171715"/>
                  </a:lnTo>
                  <a:lnTo>
                    <a:pt x="21269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48849" y="3278885"/>
              <a:ext cx="138505" cy="129999"/>
            </a:xfrm>
            <a:custGeom>
              <a:avLst/>
              <a:gdLst/>
              <a:ahLst/>
              <a:cxnLst/>
              <a:rect l="0" t="0" r="0" b="0"/>
              <a:pathLst>
                <a:path w="138505" h="129999">
                  <a:moveTo>
                    <a:pt x="0" y="79705"/>
                  </a:moveTo>
                  <a:lnTo>
                    <a:pt x="58618" y="79705"/>
                  </a:lnTo>
                  <a:lnTo>
                    <a:pt x="93408" y="74116"/>
                  </a:lnTo>
                  <a:lnTo>
                    <a:pt x="120353" y="59462"/>
                  </a:lnTo>
                  <a:lnTo>
                    <a:pt x="132649" y="43802"/>
                  </a:lnTo>
                  <a:lnTo>
                    <a:pt x="137566" y="34713"/>
                  </a:lnTo>
                  <a:lnTo>
                    <a:pt x="138504" y="26314"/>
                  </a:lnTo>
                  <a:lnTo>
                    <a:pt x="133308" y="10742"/>
                  </a:lnTo>
                  <a:lnTo>
                    <a:pt x="126306" y="5654"/>
                  </a:lnTo>
                  <a:lnTo>
                    <a:pt x="106050" y="0"/>
                  </a:lnTo>
                  <a:lnTo>
                    <a:pt x="68338" y="2406"/>
                  </a:lnTo>
                  <a:lnTo>
                    <a:pt x="47531" y="10645"/>
                  </a:lnTo>
                  <a:lnTo>
                    <a:pt x="15109" y="34998"/>
                  </a:lnTo>
                  <a:lnTo>
                    <a:pt x="6715" y="54766"/>
                  </a:lnTo>
                  <a:lnTo>
                    <a:pt x="4154" y="79150"/>
                  </a:lnTo>
                  <a:lnTo>
                    <a:pt x="6915" y="105585"/>
                  </a:lnTo>
                  <a:lnTo>
                    <a:pt x="13969" y="114506"/>
                  </a:lnTo>
                  <a:lnTo>
                    <a:pt x="37404" y="124418"/>
                  </a:lnTo>
                  <a:lnTo>
                    <a:pt x="77893" y="129998"/>
                  </a:lnTo>
                  <a:lnTo>
                    <a:pt x="136871" y="121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34512" y="3257918"/>
              <a:ext cx="224992" cy="165562"/>
            </a:xfrm>
            <a:custGeom>
              <a:avLst/>
              <a:gdLst/>
              <a:ahLst/>
              <a:cxnLst/>
              <a:rect l="0" t="0" r="0" b="0"/>
              <a:pathLst>
                <a:path w="224992" h="165562">
                  <a:moveTo>
                    <a:pt x="130234" y="79615"/>
                  </a:moveTo>
                  <a:lnTo>
                    <a:pt x="115579" y="35653"/>
                  </a:lnTo>
                  <a:lnTo>
                    <a:pt x="102664" y="18742"/>
                  </a:lnTo>
                  <a:lnTo>
                    <a:pt x="94306" y="10957"/>
                  </a:lnTo>
                  <a:lnTo>
                    <a:pt x="72543" y="2307"/>
                  </a:lnTo>
                  <a:lnTo>
                    <a:pt x="60187" y="0"/>
                  </a:lnTo>
                  <a:lnTo>
                    <a:pt x="40220" y="3677"/>
                  </a:lnTo>
                  <a:lnTo>
                    <a:pt x="31620" y="7933"/>
                  </a:lnTo>
                  <a:lnTo>
                    <a:pt x="18946" y="22020"/>
                  </a:lnTo>
                  <a:lnTo>
                    <a:pt x="1276" y="59660"/>
                  </a:lnTo>
                  <a:lnTo>
                    <a:pt x="0" y="80105"/>
                  </a:lnTo>
                  <a:lnTo>
                    <a:pt x="8712" y="121826"/>
                  </a:lnTo>
                  <a:lnTo>
                    <a:pt x="23908" y="147754"/>
                  </a:lnTo>
                  <a:lnTo>
                    <a:pt x="39694" y="159812"/>
                  </a:lnTo>
                  <a:lnTo>
                    <a:pt x="48817" y="164665"/>
                  </a:lnTo>
                  <a:lnTo>
                    <a:pt x="58409" y="165561"/>
                  </a:lnTo>
                  <a:lnTo>
                    <a:pt x="78424" y="160317"/>
                  </a:lnTo>
                  <a:lnTo>
                    <a:pt x="103834" y="144211"/>
                  </a:lnTo>
                  <a:lnTo>
                    <a:pt x="115771" y="128212"/>
                  </a:lnTo>
                  <a:lnTo>
                    <a:pt x="132966" y="89345"/>
                  </a:lnTo>
                  <a:lnTo>
                    <a:pt x="136735" y="87271"/>
                  </a:lnTo>
                  <a:lnTo>
                    <a:pt x="140417" y="90569"/>
                  </a:lnTo>
                  <a:lnTo>
                    <a:pt x="160604" y="131361"/>
                  </a:lnTo>
                  <a:lnTo>
                    <a:pt x="185636" y="147460"/>
                  </a:lnTo>
                  <a:lnTo>
                    <a:pt x="224991" y="163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22715" y="3253305"/>
              <a:ext cx="147400" cy="217343"/>
            </a:xfrm>
            <a:custGeom>
              <a:avLst/>
              <a:gdLst/>
              <a:ahLst/>
              <a:cxnLst/>
              <a:rect l="0" t="0" r="0" b="0"/>
              <a:pathLst>
                <a:path w="147400" h="217343">
                  <a:moveTo>
                    <a:pt x="0" y="21057"/>
                  </a:moveTo>
                  <a:lnTo>
                    <a:pt x="11453" y="75202"/>
                  </a:lnTo>
                  <a:lnTo>
                    <a:pt x="29367" y="135682"/>
                  </a:lnTo>
                  <a:lnTo>
                    <a:pt x="59866" y="198768"/>
                  </a:lnTo>
                  <a:lnTo>
                    <a:pt x="71840" y="215463"/>
                  </a:lnTo>
                  <a:lnTo>
                    <a:pt x="77139" y="217342"/>
                  </a:lnTo>
                  <a:lnTo>
                    <a:pt x="81841" y="215084"/>
                  </a:lnTo>
                  <a:lnTo>
                    <a:pt x="90186" y="203218"/>
                  </a:lnTo>
                  <a:lnTo>
                    <a:pt x="112210" y="146754"/>
                  </a:lnTo>
                  <a:lnTo>
                    <a:pt x="123204" y="102039"/>
                  </a:lnTo>
                  <a:lnTo>
                    <a:pt x="134335" y="4307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93898" y="3305103"/>
              <a:ext cx="165729" cy="148245"/>
            </a:xfrm>
            <a:custGeom>
              <a:avLst/>
              <a:gdLst/>
              <a:ahLst/>
              <a:cxnLst/>
              <a:rect l="0" t="0" r="0" b="0"/>
              <a:pathLst>
                <a:path w="165729" h="148245">
                  <a:moveTo>
                    <a:pt x="102558" y="95601"/>
                  </a:moveTo>
                  <a:lnTo>
                    <a:pt x="108147" y="78834"/>
                  </a:lnTo>
                  <a:lnTo>
                    <a:pt x="107772" y="61243"/>
                  </a:lnTo>
                  <a:lnTo>
                    <a:pt x="102535" y="41726"/>
                  </a:lnTo>
                  <a:lnTo>
                    <a:pt x="92410" y="21354"/>
                  </a:lnTo>
                  <a:lnTo>
                    <a:pt x="76990" y="6840"/>
                  </a:lnTo>
                  <a:lnTo>
                    <a:pt x="67965" y="1332"/>
                  </a:lnTo>
                  <a:lnTo>
                    <a:pt x="59609" y="0"/>
                  </a:lnTo>
                  <a:lnTo>
                    <a:pt x="51698" y="1451"/>
                  </a:lnTo>
                  <a:lnTo>
                    <a:pt x="36670" y="9303"/>
                  </a:lnTo>
                  <a:lnTo>
                    <a:pt x="22191" y="20592"/>
                  </a:lnTo>
                  <a:lnTo>
                    <a:pt x="6476" y="45690"/>
                  </a:lnTo>
                  <a:lnTo>
                    <a:pt x="0" y="80943"/>
                  </a:lnTo>
                  <a:lnTo>
                    <a:pt x="4724" y="101175"/>
                  </a:lnTo>
                  <a:lnTo>
                    <a:pt x="26821" y="133227"/>
                  </a:lnTo>
                  <a:lnTo>
                    <a:pt x="33349" y="135893"/>
                  </a:lnTo>
                  <a:lnTo>
                    <a:pt x="40041" y="135330"/>
                  </a:lnTo>
                  <a:lnTo>
                    <a:pt x="46842" y="132616"/>
                  </a:lnTo>
                  <a:lnTo>
                    <a:pt x="57518" y="120241"/>
                  </a:lnTo>
                  <a:lnTo>
                    <a:pt x="73904" y="83701"/>
                  </a:lnTo>
                  <a:lnTo>
                    <a:pt x="77606" y="80648"/>
                  </a:lnTo>
                  <a:lnTo>
                    <a:pt x="81244" y="82123"/>
                  </a:lnTo>
                  <a:lnTo>
                    <a:pt x="88405" y="93120"/>
                  </a:lnTo>
                  <a:lnTo>
                    <a:pt x="95488" y="109706"/>
                  </a:lnTo>
                  <a:lnTo>
                    <a:pt x="108775" y="122537"/>
                  </a:lnTo>
                  <a:lnTo>
                    <a:pt x="165728" y="148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391212" y="3305948"/>
              <a:ext cx="73700" cy="166636"/>
            </a:xfrm>
            <a:custGeom>
              <a:avLst/>
              <a:gdLst/>
              <a:ahLst/>
              <a:cxnLst/>
              <a:rect l="0" t="0" r="0" b="0"/>
              <a:pathLst>
                <a:path w="73700" h="166636">
                  <a:moveTo>
                    <a:pt x="0" y="42114"/>
                  </a:moveTo>
                  <a:lnTo>
                    <a:pt x="16788" y="97159"/>
                  </a:lnTo>
                  <a:lnTo>
                    <a:pt x="26454" y="148567"/>
                  </a:lnTo>
                  <a:lnTo>
                    <a:pt x="31673" y="162215"/>
                  </a:lnTo>
                  <a:lnTo>
                    <a:pt x="35154" y="166635"/>
                  </a:lnTo>
                  <a:lnTo>
                    <a:pt x="37474" y="164902"/>
                  </a:lnTo>
                  <a:lnTo>
                    <a:pt x="39021" y="159068"/>
                  </a:lnTo>
                  <a:lnTo>
                    <a:pt x="35609" y="134089"/>
                  </a:lnTo>
                  <a:lnTo>
                    <a:pt x="23782" y="80742"/>
                  </a:lnTo>
                  <a:lnTo>
                    <a:pt x="24984" y="44200"/>
                  </a:lnTo>
                  <a:lnTo>
                    <a:pt x="27185" y="32976"/>
                  </a:lnTo>
                  <a:lnTo>
                    <a:pt x="32161" y="24324"/>
                  </a:lnTo>
                  <a:lnTo>
                    <a:pt x="47050" y="1159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49140" y="335859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59669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637586" y="3356621"/>
              <a:ext cx="153710" cy="107255"/>
            </a:xfrm>
            <a:custGeom>
              <a:avLst/>
              <a:gdLst/>
              <a:ahLst/>
              <a:cxnLst/>
              <a:rect l="0" t="0" r="0" b="0"/>
              <a:pathLst>
                <a:path w="153710" h="107255">
                  <a:moveTo>
                    <a:pt x="80010" y="33555"/>
                  </a:moveTo>
                  <a:lnTo>
                    <a:pt x="74420" y="16787"/>
                  </a:lnTo>
                  <a:lnTo>
                    <a:pt x="62318" y="5435"/>
                  </a:lnTo>
                  <a:lnTo>
                    <a:pt x="54178" y="770"/>
                  </a:lnTo>
                  <a:lnTo>
                    <a:pt x="46411" y="0"/>
                  </a:lnTo>
                  <a:lnTo>
                    <a:pt x="31541" y="5383"/>
                  </a:lnTo>
                  <a:lnTo>
                    <a:pt x="10017" y="27158"/>
                  </a:lnTo>
                  <a:lnTo>
                    <a:pt x="2109" y="49039"/>
                  </a:lnTo>
                  <a:lnTo>
                    <a:pt x="0" y="61425"/>
                  </a:lnTo>
                  <a:lnTo>
                    <a:pt x="3895" y="84546"/>
                  </a:lnTo>
                  <a:lnTo>
                    <a:pt x="8210" y="95625"/>
                  </a:lnTo>
                  <a:lnTo>
                    <a:pt x="14595" y="101841"/>
                  </a:lnTo>
                  <a:lnTo>
                    <a:pt x="22362" y="104815"/>
                  </a:lnTo>
                  <a:lnTo>
                    <a:pt x="31049" y="105628"/>
                  </a:lnTo>
                  <a:lnTo>
                    <a:pt x="46941" y="100293"/>
                  </a:lnTo>
                  <a:lnTo>
                    <a:pt x="76207" y="77803"/>
                  </a:lnTo>
                  <a:lnTo>
                    <a:pt x="93774" y="49444"/>
                  </a:lnTo>
                  <a:lnTo>
                    <a:pt x="93865" y="51167"/>
                  </a:lnTo>
                  <a:lnTo>
                    <a:pt x="92756" y="55824"/>
                  </a:lnTo>
                  <a:lnTo>
                    <a:pt x="97763" y="70358"/>
                  </a:lnTo>
                  <a:lnTo>
                    <a:pt x="102374" y="79147"/>
                  </a:lnTo>
                  <a:lnTo>
                    <a:pt x="116855" y="92033"/>
                  </a:lnTo>
                  <a:lnTo>
                    <a:pt x="138500" y="102744"/>
                  </a:lnTo>
                  <a:lnTo>
                    <a:pt x="153709" y="107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96235" y="3169077"/>
              <a:ext cx="138132" cy="280847"/>
            </a:xfrm>
            <a:custGeom>
              <a:avLst/>
              <a:gdLst/>
              <a:ahLst/>
              <a:cxnLst/>
              <a:rect l="0" t="0" r="0" b="0"/>
              <a:pathLst>
                <a:path w="138132" h="280847">
                  <a:moveTo>
                    <a:pt x="5588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2"/>
                  </a:lnTo>
                  <a:lnTo>
                    <a:pt x="14564" y="187752"/>
                  </a:lnTo>
                  <a:lnTo>
                    <a:pt x="16981" y="246964"/>
                  </a:lnTo>
                  <a:lnTo>
                    <a:pt x="21570" y="271199"/>
                  </a:lnTo>
                  <a:lnTo>
                    <a:pt x="23262" y="274386"/>
                  </a:lnTo>
                  <a:lnTo>
                    <a:pt x="24389" y="271831"/>
                  </a:lnTo>
                  <a:lnTo>
                    <a:pt x="24473" y="257685"/>
                  </a:lnTo>
                  <a:lnTo>
                    <a:pt x="17449" y="204253"/>
                  </a:lnTo>
                  <a:lnTo>
                    <a:pt x="22101" y="169704"/>
                  </a:lnTo>
                  <a:lnTo>
                    <a:pt x="27125" y="161099"/>
                  </a:lnTo>
                  <a:lnTo>
                    <a:pt x="42067" y="148419"/>
                  </a:lnTo>
                  <a:lnTo>
                    <a:pt x="50964" y="146909"/>
                  </a:lnTo>
                  <a:lnTo>
                    <a:pt x="70209" y="151471"/>
                  </a:lnTo>
                  <a:lnTo>
                    <a:pt x="109990" y="173463"/>
                  </a:lnTo>
                  <a:lnTo>
                    <a:pt x="126469" y="186669"/>
                  </a:lnTo>
                  <a:lnTo>
                    <a:pt x="135353" y="206577"/>
                  </a:lnTo>
                  <a:lnTo>
                    <a:pt x="138131" y="229852"/>
                  </a:lnTo>
                  <a:lnTo>
                    <a:pt x="135467" y="251895"/>
                  </a:lnTo>
                  <a:lnTo>
                    <a:pt x="130779" y="260347"/>
                  </a:lnTo>
                  <a:lnTo>
                    <a:pt x="116210" y="272858"/>
                  </a:lnTo>
                  <a:lnTo>
                    <a:pt x="94919" y="279198"/>
                  </a:lnTo>
                  <a:lnTo>
                    <a:pt x="71027" y="280846"/>
                  </a:lnTo>
                  <a:lnTo>
                    <a:pt x="2664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959751" y="3158549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1" y="168552"/>
                  </a:lnTo>
                  <a:lnTo>
                    <a:pt x="25858" y="195405"/>
                  </a:lnTo>
                  <a:lnTo>
                    <a:pt x="25471" y="238120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015675" y="3260687"/>
              <a:ext cx="133590" cy="161075"/>
            </a:xfrm>
            <a:custGeom>
              <a:avLst/>
              <a:gdLst/>
              <a:ahLst/>
              <a:cxnLst/>
              <a:rect l="0" t="0" r="0" b="0"/>
              <a:pathLst>
                <a:path w="133590" h="161075">
                  <a:moveTo>
                    <a:pt x="7247" y="55789"/>
                  </a:moveTo>
                  <a:lnTo>
                    <a:pt x="44725" y="64123"/>
                  </a:lnTo>
                  <a:lnTo>
                    <a:pt x="96149" y="65884"/>
                  </a:lnTo>
                  <a:lnTo>
                    <a:pt x="105119" y="61350"/>
                  </a:lnTo>
                  <a:lnTo>
                    <a:pt x="111100" y="53647"/>
                  </a:lnTo>
                  <a:lnTo>
                    <a:pt x="115087" y="43833"/>
                  </a:lnTo>
                  <a:lnTo>
                    <a:pt x="115405" y="34950"/>
                  </a:lnTo>
                  <a:lnTo>
                    <a:pt x="109519" y="18841"/>
                  </a:lnTo>
                  <a:lnTo>
                    <a:pt x="95985" y="7003"/>
                  </a:lnTo>
                  <a:lnTo>
                    <a:pt x="87463" y="2208"/>
                  </a:lnTo>
                  <a:lnTo>
                    <a:pt x="68635" y="0"/>
                  </a:lnTo>
                  <a:lnTo>
                    <a:pt x="27952" y="8115"/>
                  </a:lnTo>
                  <a:lnTo>
                    <a:pt x="19881" y="13477"/>
                  </a:lnTo>
                  <a:lnTo>
                    <a:pt x="7793" y="28795"/>
                  </a:lnTo>
                  <a:lnTo>
                    <a:pt x="0" y="62739"/>
                  </a:lnTo>
                  <a:lnTo>
                    <a:pt x="4416" y="85784"/>
                  </a:lnTo>
                  <a:lnTo>
                    <a:pt x="20056" y="115370"/>
                  </a:lnTo>
                  <a:lnTo>
                    <a:pt x="33997" y="130233"/>
                  </a:lnTo>
                  <a:lnTo>
                    <a:pt x="81696" y="153229"/>
                  </a:lnTo>
                  <a:lnTo>
                    <a:pt x="133589" y="161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811108" y="3556918"/>
            <a:ext cx="740506" cy="839215"/>
            <a:chOff x="2811108" y="3556918"/>
            <a:chExt cx="740506" cy="839215"/>
          </a:xfrm>
        </p:grpSpPr>
        <p:sp>
          <p:nvSpPr>
            <p:cNvPr id="137" name="Freeform 136"/>
            <p:cNvSpPr/>
            <p:nvPr/>
          </p:nvSpPr>
          <p:spPr>
            <a:xfrm>
              <a:off x="2835692" y="3556918"/>
              <a:ext cx="280744" cy="415591"/>
            </a:xfrm>
            <a:custGeom>
              <a:avLst/>
              <a:gdLst/>
              <a:ahLst/>
              <a:cxnLst/>
              <a:rect l="0" t="0" r="0" b="0"/>
              <a:pathLst>
                <a:path w="280744" h="415591">
                  <a:moveTo>
                    <a:pt x="49116" y="54356"/>
                  </a:moveTo>
                  <a:lnTo>
                    <a:pt x="31158" y="108231"/>
                  </a:lnTo>
                  <a:lnTo>
                    <a:pt x="24367" y="128603"/>
                  </a:lnTo>
                  <a:lnTo>
                    <a:pt x="19748" y="133100"/>
                  </a:lnTo>
                  <a:lnTo>
                    <a:pt x="14330" y="133759"/>
                  </a:lnTo>
                  <a:lnTo>
                    <a:pt x="8378" y="131858"/>
                  </a:lnTo>
                  <a:lnTo>
                    <a:pt x="4409" y="125911"/>
                  </a:lnTo>
                  <a:lnTo>
                    <a:pt x="0" y="106825"/>
                  </a:lnTo>
                  <a:lnTo>
                    <a:pt x="3108" y="75362"/>
                  </a:lnTo>
                  <a:lnTo>
                    <a:pt x="15808" y="34459"/>
                  </a:lnTo>
                  <a:lnTo>
                    <a:pt x="26904" y="17827"/>
                  </a:lnTo>
                  <a:lnTo>
                    <a:pt x="42753" y="5756"/>
                  </a:lnTo>
                  <a:lnTo>
                    <a:pt x="51893" y="899"/>
                  </a:lnTo>
                  <a:lnTo>
                    <a:pt x="61496" y="0"/>
                  </a:lnTo>
                  <a:lnTo>
                    <a:pt x="81524" y="5242"/>
                  </a:lnTo>
                  <a:lnTo>
                    <a:pt x="121808" y="27670"/>
                  </a:lnTo>
                  <a:lnTo>
                    <a:pt x="138356" y="40936"/>
                  </a:lnTo>
                  <a:lnTo>
                    <a:pt x="150389" y="60870"/>
                  </a:lnTo>
                  <a:lnTo>
                    <a:pt x="171420" y="118168"/>
                  </a:lnTo>
                  <a:lnTo>
                    <a:pt x="182762" y="174109"/>
                  </a:lnTo>
                  <a:lnTo>
                    <a:pt x="179760" y="235548"/>
                  </a:lnTo>
                  <a:lnTo>
                    <a:pt x="164572" y="298535"/>
                  </a:lnTo>
                  <a:lnTo>
                    <a:pt x="151175" y="336106"/>
                  </a:lnTo>
                  <a:lnTo>
                    <a:pt x="125688" y="374653"/>
                  </a:lnTo>
                  <a:lnTo>
                    <a:pt x="96953" y="403627"/>
                  </a:lnTo>
                  <a:lnTo>
                    <a:pt x="78566" y="413529"/>
                  </a:lnTo>
                  <a:lnTo>
                    <a:pt x="58695" y="415590"/>
                  </a:lnTo>
                  <a:lnTo>
                    <a:pt x="39335" y="411437"/>
                  </a:lnTo>
                  <a:lnTo>
                    <a:pt x="22932" y="401791"/>
                  </a:lnTo>
                  <a:lnTo>
                    <a:pt x="17622" y="393604"/>
                  </a:lnTo>
                  <a:lnTo>
                    <a:pt x="11722" y="372029"/>
                  </a:lnTo>
                  <a:lnTo>
                    <a:pt x="13990" y="339164"/>
                  </a:lnTo>
                  <a:lnTo>
                    <a:pt x="18679" y="330796"/>
                  </a:lnTo>
                  <a:lnTo>
                    <a:pt x="33249" y="318378"/>
                  </a:lnTo>
                  <a:lnTo>
                    <a:pt x="54542" y="312079"/>
                  </a:lnTo>
                  <a:lnTo>
                    <a:pt x="111929" y="308036"/>
                  </a:lnTo>
                  <a:lnTo>
                    <a:pt x="163949" y="314472"/>
                  </a:lnTo>
                  <a:lnTo>
                    <a:pt x="218071" y="316957"/>
                  </a:lnTo>
                  <a:lnTo>
                    <a:pt x="280743" y="317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11108" y="3990300"/>
              <a:ext cx="410613" cy="31587"/>
            </a:xfrm>
            <a:custGeom>
              <a:avLst/>
              <a:gdLst/>
              <a:ahLst/>
              <a:cxnLst/>
              <a:rect l="0" t="0" r="0" b="0"/>
              <a:pathLst>
                <a:path w="410613" h="31587">
                  <a:moveTo>
                    <a:pt x="410612" y="0"/>
                  </a:moveTo>
                  <a:lnTo>
                    <a:pt x="367920" y="3119"/>
                  </a:lnTo>
                  <a:lnTo>
                    <a:pt x="315091" y="9065"/>
                  </a:lnTo>
                  <a:lnTo>
                    <a:pt x="255566" y="17475"/>
                  </a:lnTo>
                  <a:lnTo>
                    <a:pt x="207005" y="21166"/>
                  </a:lnTo>
                  <a:lnTo>
                    <a:pt x="148082" y="29181"/>
                  </a:lnTo>
                  <a:lnTo>
                    <a:pt x="91382" y="31111"/>
                  </a:lnTo>
                  <a:lnTo>
                    <a:pt x="37462" y="314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58507" y="4117943"/>
              <a:ext cx="171428" cy="226277"/>
            </a:xfrm>
            <a:custGeom>
              <a:avLst/>
              <a:gdLst/>
              <a:ahLst/>
              <a:cxnLst/>
              <a:rect l="0" t="0" r="0" b="0"/>
              <a:pathLst>
                <a:path w="171428" h="226277">
                  <a:moveTo>
                    <a:pt x="10529" y="30285"/>
                  </a:moveTo>
                  <a:lnTo>
                    <a:pt x="21707" y="13517"/>
                  </a:lnTo>
                  <a:lnTo>
                    <a:pt x="29679" y="8577"/>
                  </a:lnTo>
                  <a:lnTo>
                    <a:pt x="63257" y="1626"/>
                  </a:lnTo>
                  <a:lnTo>
                    <a:pt x="89336" y="0"/>
                  </a:lnTo>
                  <a:lnTo>
                    <a:pt x="110285" y="5516"/>
                  </a:lnTo>
                  <a:lnTo>
                    <a:pt x="119147" y="10263"/>
                  </a:lnTo>
                  <a:lnTo>
                    <a:pt x="125055" y="18107"/>
                  </a:lnTo>
                  <a:lnTo>
                    <a:pt x="131619" y="39300"/>
                  </a:lnTo>
                  <a:lnTo>
                    <a:pt x="131030" y="49163"/>
                  </a:lnTo>
                  <a:lnTo>
                    <a:pt x="124137" y="66361"/>
                  </a:lnTo>
                  <a:lnTo>
                    <a:pt x="107102" y="89197"/>
                  </a:lnTo>
                  <a:lnTo>
                    <a:pt x="81647" y="105192"/>
                  </a:lnTo>
                  <a:lnTo>
                    <a:pt x="62024" y="107251"/>
                  </a:lnTo>
                  <a:lnTo>
                    <a:pt x="51878" y="106162"/>
                  </a:lnTo>
                  <a:lnTo>
                    <a:pt x="48623" y="104266"/>
                  </a:lnTo>
                  <a:lnTo>
                    <a:pt x="49963" y="101832"/>
                  </a:lnTo>
                  <a:lnTo>
                    <a:pt x="54366" y="99040"/>
                  </a:lnTo>
                  <a:lnTo>
                    <a:pt x="82919" y="95110"/>
                  </a:lnTo>
                  <a:lnTo>
                    <a:pt x="115426" y="99535"/>
                  </a:lnTo>
                  <a:lnTo>
                    <a:pt x="141695" y="113844"/>
                  </a:lnTo>
                  <a:lnTo>
                    <a:pt x="153833" y="129424"/>
                  </a:lnTo>
                  <a:lnTo>
                    <a:pt x="171157" y="168021"/>
                  </a:lnTo>
                  <a:lnTo>
                    <a:pt x="171427" y="177091"/>
                  </a:lnTo>
                  <a:lnTo>
                    <a:pt x="165487" y="193408"/>
                  </a:lnTo>
                  <a:lnTo>
                    <a:pt x="148989" y="215748"/>
                  </a:lnTo>
                  <a:lnTo>
                    <a:pt x="129779" y="223847"/>
                  </a:lnTo>
                  <a:lnTo>
                    <a:pt x="106813" y="226276"/>
                  </a:lnTo>
                  <a:lnTo>
                    <a:pt x="47255" y="215293"/>
                  </a:lnTo>
                  <a:lnTo>
                    <a:pt x="0" y="198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58590" y="4095585"/>
              <a:ext cx="193024" cy="300548"/>
            </a:xfrm>
            <a:custGeom>
              <a:avLst/>
              <a:gdLst/>
              <a:ahLst/>
              <a:cxnLst/>
              <a:rect l="0" t="0" r="0" b="0"/>
              <a:pathLst>
                <a:path w="193024" h="300548">
                  <a:moveTo>
                    <a:pt x="115814" y="0"/>
                  </a:moveTo>
                  <a:lnTo>
                    <a:pt x="130468" y="58617"/>
                  </a:lnTo>
                  <a:lnTo>
                    <a:pt x="147480" y="118333"/>
                  </a:lnTo>
                  <a:lnTo>
                    <a:pt x="164958" y="177930"/>
                  </a:lnTo>
                  <a:lnTo>
                    <a:pt x="182496" y="231488"/>
                  </a:lnTo>
                  <a:lnTo>
                    <a:pt x="193023" y="263172"/>
                  </a:lnTo>
                  <a:lnTo>
                    <a:pt x="193023" y="272544"/>
                  </a:lnTo>
                  <a:lnTo>
                    <a:pt x="186784" y="289197"/>
                  </a:lnTo>
                  <a:lnTo>
                    <a:pt x="179505" y="294573"/>
                  </a:lnTo>
                  <a:lnTo>
                    <a:pt x="158939" y="300547"/>
                  </a:lnTo>
                  <a:lnTo>
                    <a:pt x="126642" y="298321"/>
                  </a:lnTo>
                  <a:lnTo>
                    <a:pt x="70620" y="286929"/>
                  </a:lnTo>
                  <a:lnTo>
                    <a:pt x="33793" y="28505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63875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2363380" y="3148104"/>
            <a:ext cx="1950772" cy="1610566"/>
          </a:xfrm>
          <a:custGeom>
            <a:avLst/>
            <a:gdLst/>
            <a:ahLst/>
            <a:cxnLst/>
            <a:rect l="0" t="0" r="0" b="0"/>
            <a:pathLst>
              <a:path w="1950772" h="1610566">
                <a:moveTo>
                  <a:pt x="826754" y="105201"/>
                </a:moveTo>
                <a:lnTo>
                  <a:pt x="789276" y="96868"/>
                </a:lnTo>
                <a:lnTo>
                  <a:pt x="732264" y="95107"/>
                </a:lnTo>
                <a:lnTo>
                  <a:pt x="670248" y="89516"/>
                </a:lnTo>
                <a:lnTo>
                  <a:pt x="610226" y="99243"/>
                </a:lnTo>
                <a:lnTo>
                  <a:pt x="555996" y="112430"/>
                </a:lnTo>
                <a:lnTo>
                  <a:pt x="495174" y="124206"/>
                </a:lnTo>
                <a:lnTo>
                  <a:pt x="459837" y="136829"/>
                </a:lnTo>
                <a:lnTo>
                  <a:pt x="399644" y="170460"/>
                </a:lnTo>
                <a:lnTo>
                  <a:pt x="340787" y="207779"/>
                </a:lnTo>
                <a:lnTo>
                  <a:pt x="282247" y="252362"/>
                </a:lnTo>
                <a:lnTo>
                  <a:pt x="224724" y="310784"/>
                </a:lnTo>
                <a:lnTo>
                  <a:pt x="172357" y="368900"/>
                </a:lnTo>
                <a:lnTo>
                  <a:pt x="132583" y="424240"/>
                </a:lnTo>
                <a:lnTo>
                  <a:pt x="98042" y="484430"/>
                </a:lnTo>
                <a:lnTo>
                  <a:pt x="70761" y="545807"/>
                </a:lnTo>
                <a:lnTo>
                  <a:pt x="51085" y="597603"/>
                </a:lnTo>
                <a:lnTo>
                  <a:pt x="29001" y="652895"/>
                </a:lnTo>
                <a:lnTo>
                  <a:pt x="13027" y="708877"/>
                </a:lnTo>
                <a:lnTo>
                  <a:pt x="7012" y="764996"/>
                </a:lnTo>
                <a:lnTo>
                  <a:pt x="5824" y="821141"/>
                </a:lnTo>
                <a:lnTo>
                  <a:pt x="0" y="877292"/>
                </a:lnTo>
                <a:lnTo>
                  <a:pt x="3226" y="933443"/>
                </a:lnTo>
                <a:lnTo>
                  <a:pt x="8196" y="989595"/>
                </a:lnTo>
                <a:lnTo>
                  <a:pt x="14507" y="1045747"/>
                </a:lnTo>
                <a:lnTo>
                  <a:pt x="27308" y="1107604"/>
                </a:lnTo>
                <a:lnTo>
                  <a:pt x="40450" y="1145053"/>
                </a:lnTo>
                <a:lnTo>
                  <a:pt x="72651" y="1207076"/>
                </a:lnTo>
                <a:lnTo>
                  <a:pt x="114365" y="1266311"/>
                </a:lnTo>
                <a:lnTo>
                  <a:pt x="145529" y="1302918"/>
                </a:lnTo>
                <a:lnTo>
                  <a:pt x="207220" y="1363500"/>
                </a:lnTo>
                <a:lnTo>
                  <a:pt x="268888" y="1412673"/>
                </a:lnTo>
                <a:lnTo>
                  <a:pt x="312056" y="1443657"/>
                </a:lnTo>
                <a:lnTo>
                  <a:pt x="372569" y="1471728"/>
                </a:lnTo>
                <a:lnTo>
                  <a:pt x="429599" y="1505667"/>
                </a:lnTo>
                <a:lnTo>
                  <a:pt x="483402" y="1533602"/>
                </a:lnTo>
                <a:lnTo>
                  <a:pt x="544756" y="1557214"/>
                </a:lnTo>
                <a:lnTo>
                  <a:pt x="604675" y="1571990"/>
                </a:lnTo>
                <a:lnTo>
                  <a:pt x="665600" y="1585005"/>
                </a:lnTo>
                <a:lnTo>
                  <a:pt x="714404" y="1589492"/>
                </a:lnTo>
                <a:lnTo>
                  <a:pt x="776529" y="1597777"/>
                </a:lnTo>
                <a:lnTo>
                  <a:pt x="827471" y="1602635"/>
                </a:lnTo>
                <a:lnTo>
                  <a:pt x="876490" y="1608364"/>
                </a:lnTo>
                <a:lnTo>
                  <a:pt x="923769" y="1610062"/>
                </a:lnTo>
                <a:lnTo>
                  <a:pt x="974823" y="1610565"/>
                </a:lnTo>
                <a:lnTo>
                  <a:pt x="1026994" y="1607594"/>
                </a:lnTo>
                <a:lnTo>
                  <a:pt x="1079497" y="1602425"/>
                </a:lnTo>
                <a:lnTo>
                  <a:pt x="1132098" y="1597773"/>
                </a:lnTo>
                <a:lnTo>
                  <a:pt x="1187848" y="1588986"/>
                </a:lnTo>
                <a:lnTo>
                  <a:pt x="1245700" y="1578974"/>
                </a:lnTo>
                <a:lnTo>
                  <a:pt x="1299887" y="1565479"/>
                </a:lnTo>
                <a:lnTo>
                  <a:pt x="1352986" y="1549782"/>
                </a:lnTo>
                <a:lnTo>
                  <a:pt x="1402645" y="1534602"/>
                </a:lnTo>
                <a:lnTo>
                  <a:pt x="1461346" y="1508512"/>
                </a:lnTo>
                <a:lnTo>
                  <a:pt x="1518002" y="1480828"/>
                </a:lnTo>
                <a:lnTo>
                  <a:pt x="1574253" y="1449710"/>
                </a:lnTo>
                <a:lnTo>
                  <a:pt x="1636059" y="1399793"/>
                </a:lnTo>
                <a:lnTo>
                  <a:pt x="1699328" y="1336999"/>
                </a:lnTo>
                <a:lnTo>
                  <a:pt x="1754227" y="1273861"/>
                </a:lnTo>
                <a:lnTo>
                  <a:pt x="1800442" y="1221221"/>
                </a:lnTo>
                <a:lnTo>
                  <a:pt x="1830086" y="1170702"/>
                </a:lnTo>
                <a:lnTo>
                  <a:pt x="1865515" y="1107306"/>
                </a:lnTo>
                <a:lnTo>
                  <a:pt x="1892462" y="1055264"/>
                </a:lnTo>
                <a:lnTo>
                  <a:pt x="1913383" y="1003043"/>
                </a:lnTo>
                <a:lnTo>
                  <a:pt x="1934110" y="952997"/>
                </a:lnTo>
                <a:lnTo>
                  <a:pt x="1942233" y="898051"/>
                </a:lnTo>
                <a:lnTo>
                  <a:pt x="1950771" y="839018"/>
                </a:lnTo>
                <a:lnTo>
                  <a:pt x="1949434" y="779253"/>
                </a:lnTo>
                <a:lnTo>
                  <a:pt x="1945734" y="733503"/>
                </a:lnTo>
                <a:lnTo>
                  <a:pt x="1942482" y="681439"/>
                </a:lnTo>
                <a:lnTo>
                  <a:pt x="1928376" y="621925"/>
                </a:lnTo>
                <a:lnTo>
                  <a:pt x="1908995" y="565109"/>
                </a:lnTo>
                <a:lnTo>
                  <a:pt x="1885497" y="508826"/>
                </a:lnTo>
                <a:lnTo>
                  <a:pt x="1858325" y="452648"/>
                </a:lnTo>
                <a:lnTo>
                  <a:pt x="1822253" y="389688"/>
                </a:lnTo>
                <a:lnTo>
                  <a:pt x="1779288" y="327946"/>
                </a:lnTo>
                <a:lnTo>
                  <a:pt x="1728353" y="270755"/>
                </a:lnTo>
                <a:lnTo>
                  <a:pt x="1668744" y="211490"/>
                </a:lnTo>
                <a:lnTo>
                  <a:pt x="1615641" y="171690"/>
                </a:lnTo>
                <a:lnTo>
                  <a:pt x="1560091" y="135363"/>
                </a:lnTo>
                <a:lnTo>
                  <a:pt x="1512493" y="110369"/>
                </a:lnTo>
                <a:lnTo>
                  <a:pt x="1461345" y="88145"/>
                </a:lnTo>
                <a:lnTo>
                  <a:pt x="1409145" y="66742"/>
                </a:lnTo>
                <a:lnTo>
                  <a:pt x="1356634" y="45583"/>
                </a:lnTo>
                <a:lnTo>
                  <a:pt x="1304030" y="30085"/>
                </a:lnTo>
                <a:lnTo>
                  <a:pt x="1245810" y="18084"/>
                </a:lnTo>
                <a:lnTo>
                  <a:pt x="1184106" y="7119"/>
                </a:lnTo>
                <a:lnTo>
                  <a:pt x="1121370" y="2050"/>
                </a:lnTo>
                <a:lnTo>
                  <a:pt x="1058327" y="548"/>
                </a:lnTo>
                <a:lnTo>
                  <a:pt x="995194" y="104"/>
                </a:lnTo>
                <a:lnTo>
                  <a:pt x="949970" y="0"/>
                </a:lnTo>
                <a:lnTo>
                  <a:pt x="902574" y="1123"/>
                </a:lnTo>
                <a:lnTo>
                  <a:pt x="854213" y="5522"/>
                </a:lnTo>
                <a:lnTo>
                  <a:pt x="805423" y="14496"/>
                </a:lnTo>
                <a:lnTo>
                  <a:pt x="756442" y="26283"/>
                </a:lnTo>
                <a:lnTo>
                  <a:pt x="707377" y="39321"/>
                </a:lnTo>
                <a:lnTo>
                  <a:pt x="661394" y="52915"/>
                </a:lnTo>
                <a:lnTo>
                  <a:pt x="602284" y="73721"/>
                </a:lnTo>
                <a:lnTo>
                  <a:pt x="553013" y="946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21200" y="281191"/>
            <a:ext cx="1389744" cy="456726"/>
            <a:chOff x="621200" y="281191"/>
            <a:chExt cx="1389744" cy="456726"/>
          </a:xfrm>
        </p:grpSpPr>
        <p:sp>
          <p:nvSpPr>
            <p:cNvPr id="2" name="Freeform 1"/>
            <p:cNvSpPr/>
            <p:nvPr/>
          </p:nvSpPr>
          <p:spPr>
            <a:xfrm>
              <a:off x="621200" y="281191"/>
              <a:ext cx="308094" cy="456726"/>
            </a:xfrm>
            <a:custGeom>
              <a:avLst/>
              <a:gdLst/>
              <a:ahLst/>
              <a:cxnLst/>
              <a:rect l="0" t="0" r="0" b="0"/>
              <a:pathLst>
                <a:path w="308094" h="456726">
                  <a:moveTo>
                    <a:pt x="31566" y="97834"/>
                  </a:moveTo>
                  <a:lnTo>
                    <a:pt x="25501" y="130286"/>
                  </a:lnTo>
                  <a:lnTo>
                    <a:pt x="30536" y="187766"/>
                  </a:lnTo>
                  <a:lnTo>
                    <a:pt x="31363" y="250563"/>
                  </a:lnTo>
                  <a:lnTo>
                    <a:pt x="31506" y="300755"/>
                  </a:lnTo>
                  <a:lnTo>
                    <a:pt x="31554" y="360229"/>
                  </a:lnTo>
                  <a:lnTo>
                    <a:pt x="25975" y="417037"/>
                  </a:lnTo>
                  <a:lnTo>
                    <a:pt x="16911" y="453676"/>
                  </a:lnTo>
                  <a:lnTo>
                    <a:pt x="14777" y="456725"/>
                  </a:lnTo>
                  <a:lnTo>
                    <a:pt x="13355" y="454078"/>
                  </a:lnTo>
                  <a:lnTo>
                    <a:pt x="2426" y="398966"/>
                  </a:lnTo>
                  <a:lnTo>
                    <a:pt x="464" y="340591"/>
                  </a:lnTo>
                  <a:lnTo>
                    <a:pt x="76" y="281140"/>
                  </a:lnTo>
                  <a:lnTo>
                    <a:pt x="0" y="221217"/>
                  </a:lnTo>
                  <a:lnTo>
                    <a:pt x="3106" y="170657"/>
                  </a:lnTo>
                  <a:lnTo>
                    <a:pt x="14636" y="112349"/>
                  </a:lnTo>
                  <a:lnTo>
                    <a:pt x="31648" y="56245"/>
                  </a:lnTo>
                  <a:lnTo>
                    <a:pt x="39791" y="36067"/>
                  </a:lnTo>
                  <a:lnTo>
                    <a:pt x="51210" y="19299"/>
                  </a:lnTo>
                  <a:lnTo>
                    <a:pt x="67203" y="7168"/>
                  </a:lnTo>
                  <a:lnTo>
                    <a:pt x="76381" y="2295"/>
                  </a:lnTo>
                  <a:lnTo>
                    <a:pt x="95938" y="0"/>
                  </a:lnTo>
                  <a:lnTo>
                    <a:pt x="137088" y="8059"/>
                  </a:lnTo>
                  <a:lnTo>
                    <a:pt x="168507" y="23141"/>
                  </a:lnTo>
                  <a:lnTo>
                    <a:pt x="183286" y="38901"/>
                  </a:lnTo>
                  <a:lnTo>
                    <a:pt x="202306" y="77614"/>
                  </a:lnTo>
                  <a:lnTo>
                    <a:pt x="208108" y="119789"/>
                  </a:lnTo>
                  <a:lnTo>
                    <a:pt x="203226" y="143077"/>
                  </a:lnTo>
                  <a:lnTo>
                    <a:pt x="192088" y="161226"/>
                  </a:lnTo>
                  <a:lnTo>
                    <a:pt x="146335" y="199177"/>
                  </a:lnTo>
                  <a:lnTo>
                    <a:pt x="109896" y="214949"/>
                  </a:lnTo>
                  <a:lnTo>
                    <a:pt x="69463" y="221442"/>
                  </a:lnTo>
                  <a:lnTo>
                    <a:pt x="63850" y="220014"/>
                  </a:lnTo>
                  <a:lnTo>
                    <a:pt x="63617" y="216722"/>
                  </a:lnTo>
                  <a:lnTo>
                    <a:pt x="66971" y="212188"/>
                  </a:lnTo>
                  <a:lnTo>
                    <a:pt x="86296" y="207150"/>
                  </a:lnTo>
                  <a:lnTo>
                    <a:pt x="126941" y="207433"/>
                  </a:lnTo>
                  <a:lnTo>
                    <a:pt x="182597" y="218010"/>
                  </a:lnTo>
                  <a:lnTo>
                    <a:pt x="236311" y="239769"/>
                  </a:lnTo>
                  <a:lnTo>
                    <a:pt x="263937" y="260902"/>
                  </a:lnTo>
                  <a:lnTo>
                    <a:pt x="285770" y="288870"/>
                  </a:lnTo>
                  <a:lnTo>
                    <a:pt x="308093" y="340190"/>
                  </a:lnTo>
                  <a:lnTo>
                    <a:pt x="307952" y="377224"/>
                  </a:lnTo>
                  <a:lnTo>
                    <a:pt x="300244" y="397872"/>
                  </a:lnTo>
                  <a:lnTo>
                    <a:pt x="294913" y="406654"/>
                  </a:lnTo>
                  <a:lnTo>
                    <a:pt x="276511" y="419531"/>
                  </a:lnTo>
                  <a:lnTo>
                    <a:pt x="213041" y="439978"/>
                  </a:lnTo>
                  <a:lnTo>
                    <a:pt x="171644" y="442536"/>
                  </a:lnTo>
                  <a:lnTo>
                    <a:pt x="115735" y="433512"/>
                  </a:lnTo>
                  <a:lnTo>
                    <a:pt x="52373" y="416701"/>
                  </a:lnTo>
                  <a:lnTo>
                    <a:pt x="42095" y="413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3918" y="481288"/>
              <a:ext cx="113160" cy="176989"/>
            </a:xfrm>
            <a:custGeom>
              <a:avLst/>
              <a:gdLst/>
              <a:ahLst/>
              <a:cxnLst/>
              <a:rect l="0" t="0" r="0" b="0"/>
              <a:pathLst>
                <a:path w="113160" h="176989">
                  <a:moveTo>
                    <a:pt x="7874" y="87250"/>
                  </a:moveTo>
                  <a:lnTo>
                    <a:pt x="35385" y="150678"/>
                  </a:lnTo>
                  <a:lnTo>
                    <a:pt x="42718" y="171592"/>
                  </a:lnTo>
                  <a:lnTo>
                    <a:pt x="41632" y="176234"/>
                  </a:lnTo>
                  <a:lnTo>
                    <a:pt x="37399" y="176988"/>
                  </a:lnTo>
                  <a:lnTo>
                    <a:pt x="31067" y="175152"/>
                  </a:lnTo>
                  <a:lnTo>
                    <a:pt x="25675" y="170418"/>
                  </a:lnTo>
                  <a:lnTo>
                    <a:pt x="16566" y="155799"/>
                  </a:lnTo>
                  <a:lnTo>
                    <a:pt x="2355" y="109413"/>
                  </a:lnTo>
                  <a:lnTo>
                    <a:pt x="0" y="70160"/>
                  </a:lnTo>
                  <a:lnTo>
                    <a:pt x="3595" y="46900"/>
                  </a:lnTo>
                  <a:lnTo>
                    <a:pt x="15331" y="27983"/>
                  </a:lnTo>
                  <a:lnTo>
                    <a:pt x="32245" y="12946"/>
                  </a:lnTo>
                  <a:lnTo>
                    <a:pt x="51461" y="2364"/>
                  </a:lnTo>
                  <a:lnTo>
                    <a:pt x="71700" y="0"/>
                  </a:lnTo>
                  <a:lnTo>
                    <a:pt x="113159" y="3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5733" y="488520"/>
              <a:ext cx="171387" cy="199102"/>
            </a:xfrm>
            <a:custGeom>
              <a:avLst/>
              <a:gdLst/>
              <a:ahLst/>
              <a:cxnLst/>
              <a:rect l="0" t="0" r="0" b="0"/>
              <a:pathLst>
                <a:path w="171387" h="199102">
                  <a:moveTo>
                    <a:pt x="3987" y="80018"/>
                  </a:moveTo>
                  <a:lnTo>
                    <a:pt x="31543" y="87254"/>
                  </a:lnTo>
                  <a:lnTo>
                    <a:pt x="87765" y="89896"/>
                  </a:lnTo>
                  <a:lnTo>
                    <a:pt x="113751" y="87918"/>
                  </a:lnTo>
                  <a:lnTo>
                    <a:pt x="162735" y="61200"/>
                  </a:lnTo>
                  <a:lnTo>
                    <a:pt x="168311" y="53435"/>
                  </a:lnTo>
                  <a:lnTo>
                    <a:pt x="170858" y="44749"/>
                  </a:lnTo>
                  <a:lnTo>
                    <a:pt x="171386" y="35448"/>
                  </a:lnTo>
                  <a:lnTo>
                    <a:pt x="167059" y="26908"/>
                  </a:lnTo>
                  <a:lnTo>
                    <a:pt x="149773" y="11180"/>
                  </a:lnTo>
                  <a:lnTo>
                    <a:pt x="126492" y="2630"/>
                  </a:lnTo>
                  <a:lnTo>
                    <a:pt x="101717" y="0"/>
                  </a:lnTo>
                  <a:lnTo>
                    <a:pt x="79008" y="2731"/>
                  </a:lnTo>
                  <a:lnTo>
                    <a:pt x="60336" y="10963"/>
                  </a:lnTo>
                  <a:lnTo>
                    <a:pt x="29286" y="35312"/>
                  </a:lnTo>
                  <a:lnTo>
                    <a:pt x="13302" y="61313"/>
                  </a:lnTo>
                  <a:lnTo>
                    <a:pt x="1158" y="96833"/>
                  </a:lnTo>
                  <a:lnTo>
                    <a:pt x="0" y="120247"/>
                  </a:lnTo>
                  <a:lnTo>
                    <a:pt x="4554" y="141182"/>
                  </a:lnTo>
                  <a:lnTo>
                    <a:pt x="14378" y="158285"/>
                  </a:lnTo>
                  <a:lnTo>
                    <a:pt x="38651" y="181067"/>
                  </a:lnTo>
                  <a:lnTo>
                    <a:pt x="73659" y="197046"/>
                  </a:lnTo>
                  <a:lnTo>
                    <a:pt x="96953" y="199101"/>
                  </a:lnTo>
                  <a:lnTo>
                    <a:pt x="151386" y="195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9884" y="305326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0"/>
                  </a:lnTo>
                  <a:lnTo>
                    <a:pt x="7938" y="196817"/>
                  </a:lnTo>
                  <a:lnTo>
                    <a:pt x="15491" y="258373"/>
                  </a:lnTo>
                  <a:lnTo>
                    <a:pt x="18196" y="315592"/>
                  </a:lnTo>
                  <a:lnTo>
                    <a:pt x="21784" y="351652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484310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1791" y="3120"/>
                  </a:lnTo>
                  <a:lnTo>
                    <a:pt x="165083" y="9065"/>
                  </a:lnTo>
                  <a:lnTo>
                    <a:pt x="108821" y="17475"/>
                  </a:lnTo>
                  <a:lnTo>
                    <a:pt x="52648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8910" y="357968"/>
              <a:ext cx="26749" cy="379027"/>
            </a:xfrm>
            <a:custGeom>
              <a:avLst/>
              <a:gdLst/>
              <a:ahLst/>
              <a:cxnLst/>
              <a:rect l="0" t="0" r="0" b="0"/>
              <a:pathLst>
                <a:path w="26749" h="379027">
                  <a:moveTo>
                    <a:pt x="26748" y="0"/>
                  </a:moveTo>
                  <a:lnTo>
                    <a:pt x="12093" y="55141"/>
                  </a:lnTo>
                  <a:lnTo>
                    <a:pt x="5786" y="118171"/>
                  </a:lnTo>
                  <a:lnTo>
                    <a:pt x="0" y="155507"/>
                  </a:lnTo>
                  <a:lnTo>
                    <a:pt x="4220" y="205803"/>
                  </a:lnTo>
                  <a:lnTo>
                    <a:pt x="5400" y="265781"/>
                  </a:lnTo>
                  <a:lnTo>
                    <a:pt x="5633" y="322688"/>
                  </a:lnTo>
                  <a:lnTo>
                    <a:pt x="6843" y="360254"/>
                  </a:lnTo>
                  <a:lnTo>
                    <a:pt x="8799" y="366511"/>
                  </a:lnTo>
                  <a:lnTo>
                    <a:pt x="1621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505367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36181" y="14655"/>
                  </a:lnTo>
                  <a:lnTo>
                    <a:pt x="180837" y="20962"/>
                  </a:lnTo>
                  <a:lnTo>
                    <a:pt x="131830" y="27918"/>
                  </a:lnTo>
                  <a:lnTo>
                    <a:pt x="79095" y="30499"/>
                  </a:lnTo>
                  <a:lnTo>
                    <a:pt x="17703" y="313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05782" y="210569"/>
            <a:ext cx="1621390" cy="505369"/>
            <a:chOff x="2505782" y="210569"/>
            <a:chExt cx="1621390" cy="505369"/>
          </a:xfrm>
        </p:grpSpPr>
        <p:sp>
          <p:nvSpPr>
            <p:cNvPr id="10" name="Freeform 9"/>
            <p:cNvSpPr/>
            <p:nvPr/>
          </p:nvSpPr>
          <p:spPr>
            <a:xfrm>
              <a:off x="2537367" y="505367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68553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5782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9895" y="454188"/>
              <a:ext cx="235979" cy="243184"/>
            </a:xfrm>
            <a:custGeom>
              <a:avLst/>
              <a:gdLst/>
              <a:ahLst/>
              <a:cxnLst/>
              <a:rect l="0" t="0" r="0" b="0"/>
              <a:pathLst>
                <a:path w="235979" h="243184">
                  <a:moveTo>
                    <a:pt x="139628" y="9065"/>
                  </a:moveTo>
                  <a:lnTo>
                    <a:pt x="102150" y="732"/>
                  </a:lnTo>
                  <a:lnTo>
                    <a:pt x="90076" y="0"/>
                  </a:lnTo>
                  <a:lnTo>
                    <a:pt x="70422" y="5426"/>
                  </a:lnTo>
                  <a:lnTo>
                    <a:pt x="33151" y="27974"/>
                  </a:lnTo>
                  <a:lnTo>
                    <a:pt x="18995" y="44375"/>
                  </a:lnTo>
                  <a:lnTo>
                    <a:pt x="376" y="83501"/>
                  </a:lnTo>
                  <a:lnTo>
                    <a:pt x="0" y="92614"/>
                  </a:lnTo>
                  <a:lnTo>
                    <a:pt x="5821" y="108979"/>
                  </a:lnTo>
                  <a:lnTo>
                    <a:pt x="12989" y="114279"/>
                  </a:lnTo>
                  <a:lnTo>
                    <a:pt x="33431" y="120168"/>
                  </a:lnTo>
                  <a:lnTo>
                    <a:pt x="84682" y="123948"/>
                  </a:lnTo>
                  <a:lnTo>
                    <a:pt x="139866" y="127815"/>
                  </a:lnTo>
                  <a:lnTo>
                    <a:pt x="190238" y="139497"/>
                  </a:lnTo>
                  <a:lnTo>
                    <a:pt x="209305" y="152433"/>
                  </a:lnTo>
                  <a:lnTo>
                    <a:pt x="224408" y="169880"/>
                  </a:lnTo>
                  <a:lnTo>
                    <a:pt x="235020" y="189333"/>
                  </a:lnTo>
                  <a:lnTo>
                    <a:pt x="235978" y="199434"/>
                  </a:lnTo>
                  <a:lnTo>
                    <a:pt x="230803" y="220016"/>
                  </a:lnTo>
                  <a:lnTo>
                    <a:pt x="217585" y="234622"/>
                  </a:lnTo>
                  <a:lnTo>
                    <a:pt x="209147" y="240155"/>
                  </a:lnTo>
                  <a:lnTo>
                    <a:pt x="187293" y="243183"/>
                  </a:lnTo>
                  <a:lnTo>
                    <a:pt x="129830" y="232615"/>
                  </a:lnTo>
                  <a:lnTo>
                    <a:pt x="76457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79606" y="210569"/>
              <a:ext cx="246796" cy="438582"/>
            </a:xfrm>
            <a:custGeom>
              <a:avLst/>
              <a:gdLst/>
              <a:ahLst/>
              <a:cxnLst/>
              <a:rect l="0" t="0" r="0" b="0"/>
              <a:pathLst>
                <a:path w="246796" h="438582">
                  <a:moveTo>
                    <a:pt x="0" y="0"/>
                  </a:moveTo>
                  <a:lnTo>
                    <a:pt x="8333" y="37478"/>
                  </a:lnTo>
                  <a:lnTo>
                    <a:pt x="18645" y="94146"/>
                  </a:lnTo>
                  <a:lnTo>
                    <a:pt x="31802" y="146109"/>
                  </a:lnTo>
                  <a:lnTo>
                    <a:pt x="45666" y="206156"/>
                  </a:lnTo>
                  <a:lnTo>
                    <a:pt x="52434" y="268623"/>
                  </a:lnTo>
                  <a:lnTo>
                    <a:pt x="59470" y="318758"/>
                  </a:lnTo>
                  <a:lnTo>
                    <a:pt x="62440" y="378213"/>
                  </a:lnTo>
                  <a:lnTo>
                    <a:pt x="57437" y="435018"/>
                  </a:lnTo>
                  <a:lnTo>
                    <a:pt x="55839" y="438581"/>
                  </a:lnTo>
                  <a:lnTo>
                    <a:pt x="54063" y="426942"/>
                  </a:lnTo>
                  <a:lnTo>
                    <a:pt x="61163" y="366951"/>
                  </a:lnTo>
                  <a:lnTo>
                    <a:pt x="68363" y="317630"/>
                  </a:lnTo>
                  <a:lnTo>
                    <a:pt x="83297" y="284796"/>
                  </a:lnTo>
                  <a:lnTo>
                    <a:pt x="102141" y="269686"/>
                  </a:lnTo>
                  <a:lnTo>
                    <a:pt x="113718" y="264019"/>
                  </a:lnTo>
                  <a:lnTo>
                    <a:pt x="135939" y="260841"/>
                  </a:lnTo>
                  <a:lnTo>
                    <a:pt x="156343" y="264499"/>
                  </a:lnTo>
                  <a:lnTo>
                    <a:pt x="180984" y="279712"/>
                  </a:lnTo>
                  <a:lnTo>
                    <a:pt x="201934" y="300207"/>
                  </a:lnTo>
                  <a:lnTo>
                    <a:pt x="227667" y="358444"/>
                  </a:lnTo>
                  <a:lnTo>
                    <a:pt x="246795" y="417673"/>
                  </a:lnTo>
                  <a:lnTo>
                    <a:pt x="246418" y="422338"/>
                  </a:lnTo>
                  <a:lnTo>
                    <a:pt x="242155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0428" y="457467"/>
              <a:ext cx="214018" cy="195006"/>
            </a:xfrm>
            <a:custGeom>
              <a:avLst/>
              <a:gdLst/>
              <a:ahLst/>
              <a:cxnLst/>
              <a:rect l="0" t="0" r="0" b="0"/>
              <a:pathLst>
                <a:path w="214018" h="195006">
                  <a:moveTo>
                    <a:pt x="150846" y="90014"/>
                  </a:moveTo>
                  <a:lnTo>
                    <a:pt x="150846" y="67658"/>
                  </a:lnTo>
                  <a:lnTo>
                    <a:pt x="139668" y="36987"/>
                  </a:lnTo>
                  <a:lnTo>
                    <a:pt x="121538" y="11261"/>
                  </a:lnTo>
                  <a:lnTo>
                    <a:pt x="101946" y="2371"/>
                  </a:lnTo>
                  <a:lnTo>
                    <a:pt x="90170" y="0"/>
                  </a:lnTo>
                  <a:lnTo>
                    <a:pt x="67727" y="3605"/>
                  </a:lnTo>
                  <a:lnTo>
                    <a:pt x="56829" y="7841"/>
                  </a:lnTo>
                  <a:lnTo>
                    <a:pt x="41600" y="21908"/>
                  </a:lnTo>
                  <a:lnTo>
                    <a:pt x="6219" y="74763"/>
                  </a:lnTo>
                  <a:lnTo>
                    <a:pt x="0" y="98444"/>
                  </a:lnTo>
                  <a:lnTo>
                    <a:pt x="8351" y="158498"/>
                  </a:lnTo>
                  <a:lnTo>
                    <a:pt x="23488" y="188165"/>
                  </a:lnTo>
                  <a:lnTo>
                    <a:pt x="32015" y="192883"/>
                  </a:lnTo>
                  <a:lnTo>
                    <a:pt x="53969" y="195005"/>
                  </a:lnTo>
                  <a:lnTo>
                    <a:pt x="76204" y="188929"/>
                  </a:lnTo>
                  <a:lnTo>
                    <a:pt x="96615" y="177260"/>
                  </a:lnTo>
                  <a:lnTo>
                    <a:pt x="120090" y="150960"/>
                  </a:lnTo>
                  <a:lnTo>
                    <a:pt x="130548" y="131139"/>
                  </a:lnTo>
                  <a:lnTo>
                    <a:pt x="139558" y="90772"/>
                  </a:lnTo>
                  <a:lnTo>
                    <a:pt x="142151" y="92859"/>
                  </a:lnTo>
                  <a:lnTo>
                    <a:pt x="170581" y="148379"/>
                  </a:lnTo>
                  <a:lnTo>
                    <a:pt x="186523" y="156898"/>
                  </a:lnTo>
                  <a:lnTo>
                    <a:pt x="214017" y="163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48145" y="26321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51117"/>
                  </a:lnTo>
                  <a:lnTo>
                    <a:pt x="8333" y="211671"/>
                  </a:lnTo>
                  <a:lnTo>
                    <a:pt x="12997" y="264709"/>
                  </a:lnTo>
                  <a:lnTo>
                    <a:pt x="25054" y="325249"/>
                  </a:lnTo>
                  <a:lnTo>
                    <a:pt x="37531" y="382788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69378" y="331810"/>
              <a:ext cx="157794" cy="342014"/>
            </a:xfrm>
            <a:custGeom>
              <a:avLst/>
              <a:gdLst/>
              <a:ahLst/>
              <a:cxnLst/>
              <a:rect l="0" t="0" r="0" b="0"/>
              <a:pathLst>
                <a:path w="157794" h="342014">
                  <a:moveTo>
                    <a:pt x="31451" y="342013"/>
                  </a:moveTo>
                  <a:lnTo>
                    <a:pt x="20272" y="330835"/>
                  </a:lnTo>
                  <a:lnTo>
                    <a:pt x="14784" y="312869"/>
                  </a:lnTo>
                  <a:lnTo>
                    <a:pt x="11261" y="257618"/>
                  </a:lnTo>
                  <a:lnTo>
                    <a:pt x="3329" y="206020"/>
                  </a:lnTo>
                  <a:lnTo>
                    <a:pt x="549" y="148861"/>
                  </a:lnTo>
                  <a:lnTo>
                    <a:pt x="0" y="87181"/>
                  </a:lnTo>
                  <a:lnTo>
                    <a:pt x="2231" y="32276"/>
                  </a:lnTo>
                  <a:lnTo>
                    <a:pt x="11055" y="12890"/>
                  </a:lnTo>
                  <a:lnTo>
                    <a:pt x="20193" y="6784"/>
                  </a:lnTo>
                  <a:lnTo>
                    <a:pt x="45945" y="0"/>
                  </a:lnTo>
                  <a:lnTo>
                    <a:pt x="100561" y="4050"/>
                  </a:lnTo>
                  <a:lnTo>
                    <a:pt x="140118" y="16116"/>
                  </a:lnTo>
                  <a:lnTo>
                    <a:pt x="157793" y="26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16601" y="53695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8333"/>
                  </a:lnTo>
                  <a:lnTo>
                    <a:pt x="102508" y="10095"/>
                  </a:lnTo>
                  <a:lnTo>
                    <a:pt x="40872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522900" y="200041"/>
            <a:ext cx="3878842" cy="452726"/>
            <a:chOff x="4522900" y="200041"/>
            <a:chExt cx="3878842" cy="452726"/>
          </a:xfrm>
        </p:grpSpPr>
        <p:sp>
          <p:nvSpPr>
            <p:cNvPr id="19" name="Freeform 18"/>
            <p:cNvSpPr/>
            <p:nvPr/>
          </p:nvSpPr>
          <p:spPr>
            <a:xfrm>
              <a:off x="4522900" y="366762"/>
              <a:ext cx="246510" cy="232936"/>
            </a:xfrm>
            <a:custGeom>
              <a:avLst/>
              <a:gdLst/>
              <a:ahLst/>
              <a:cxnLst/>
              <a:rect l="0" t="0" r="0" b="0"/>
              <a:pathLst>
                <a:path w="246510" h="232936">
                  <a:moveTo>
                    <a:pt x="162281" y="96491"/>
                  </a:moveTo>
                  <a:lnTo>
                    <a:pt x="162281" y="74135"/>
                  </a:lnTo>
                  <a:lnTo>
                    <a:pt x="151103" y="43464"/>
                  </a:lnTo>
                  <a:lnTo>
                    <a:pt x="132973" y="17738"/>
                  </a:lnTo>
                  <a:lnTo>
                    <a:pt x="107194" y="888"/>
                  </a:lnTo>
                  <a:lnTo>
                    <a:pt x="98650" y="0"/>
                  </a:lnTo>
                  <a:lnTo>
                    <a:pt x="82918" y="5253"/>
                  </a:lnTo>
                  <a:lnTo>
                    <a:pt x="60907" y="21365"/>
                  </a:lnTo>
                  <a:lnTo>
                    <a:pt x="18427" y="79709"/>
                  </a:lnTo>
                  <a:lnTo>
                    <a:pt x="10608" y="101511"/>
                  </a:lnTo>
                  <a:lnTo>
                    <a:pt x="0" y="153635"/>
                  </a:lnTo>
                  <a:lnTo>
                    <a:pt x="1244" y="195051"/>
                  </a:lnTo>
                  <a:lnTo>
                    <a:pt x="12330" y="216725"/>
                  </a:lnTo>
                  <a:lnTo>
                    <a:pt x="20200" y="225780"/>
                  </a:lnTo>
                  <a:lnTo>
                    <a:pt x="30125" y="230647"/>
                  </a:lnTo>
                  <a:lnTo>
                    <a:pt x="53633" y="232935"/>
                  </a:lnTo>
                  <a:lnTo>
                    <a:pt x="73438" y="226933"/>
                  </a:lnTo>
                  <a:lnTo>
                    <a:pt x="105217" y="204016"/>
                  </a:lnTo>
                  <a:lnTo>
                    <a:pt x="139098" y="142817"/>
                  </a:lnTo>
                  <a:lnTo>
                    <a:pt x="153592" y="108268"/>
                  </a:lnTo>
                  <a:lnTo>
                    <a:pt x="157658" y="105512"/>
                  </a:lnTo>
                  <a:lnTo>
                    <a:pt x="161539" y="108354"/>
                  </a:lnTo>
                  <a:lnTo>
                    <a:pt x="201458" y="165296"/>
                  </a:lnTo>
                  <a:lnTo>
                    <a:pt x="238150" y="190141"/>
                  </a:lnTo>
                  <a:lnTo>
                    <a:pt x="246509" y="201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32580" y="381952"/>
              <a:ext cx="186882" cy="185243"/>
            </a:xfrm>
            <a:custGeom>
              <a:avLst/>
              <a:gdLst/>
              <a:ahLst/>
              <a:cxnLst/>
              <a:rect l="0" t="0" r="0" b="0"/>
              <a:pathLst>
                <a:path w="186882" h="185243">
                  <a:moveTo>
                    <a:pt x="157927" y="18130"/>
                  </a:moveTo>
                  <a:lnTo>
                    <a:pt x="141160" y="6952"/>
                  </a:lnTo>
                  <a:lnTo>
                    <a:pt x="108376" y="0"/>
                  </a:lnTo>
                  <a:lnTo>
                    <a:pt x="63781" y="6057"/>
                  </a:lnTo>
                  <a:lnTo>
                    <a:pt x="32936" y="16373"/>
                  </a:lnTo>
                  <a:lnTo>
                    <a:pt x="16198" y="27488"/>
                  </a:lnTo>
                  <a:lnTo>
                    <a:pt x="11969" y="36067"/>
                  </a:lnTo>
                  <a:lnTo>
                    <a:pt x="10389" y="58078"/>
                  </a:lnTo>
                  <a:lnTo>
                    <a:pt x="13945" y="66989"/>
                  </a:lnTo>
                  <a:lnTo>
                    <a:pt x="27255" y="80010"/>
                  </a:lnTo>
                  <a:lnTo>
                    <a:pt x="35717" y="82780"/>
                  </a:lnTo>
                  <a:lnTo>
                    <a:pt x="90361" y="87316"/>
                  </a:lnTo>
                  <a:lnTo>
                    <a:pt x="146820" y="102688"/>
                  </a:lnTo>
                  <a:lnTo>
                    <a:pt x="167029" y="110694"/>
                  </a:lnTo>
                  <a:lnTo>
                    <a:pt x="183809" y="122051"/>
                  </a:lnTo>
                  <a:lnTo>
                    <a:pt x="186881" y="129525"/>
                  </a:lnTo>
                  <a:lnTo>
                    <a:pt x="186588" y="138017"/>
                  </a:lnTo>
                  <a:lnTo>
                    <a:pt x="180024" y="155641"/>
                  </a:lnTo>
                  <a:lnTo>
                    <a:pt x="169308" y="171273"/>
                  </a:lnTo>
                  <a:lnTo>
                    <a:pt x="147388" y="179781"/>
                  </a:lnTo>
                  <a:lnTo>
                    <a:pt x="91245" y="185242"/>
                  </a:lnTo>
                  <a:lnTo>
                    <a:pt x="32509" y="174957"/>
                  </a:lnTo>
                  <a:lnTo>
                    <a:pt x="0" y="165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06455" y="400082"/>
              <a:ext cx="187447" cy="181989"/>
            </a:xfrm>
            <a:custGeom>
              <a:avLst/>
              <a:gdLst/>
              <a:ahLst/>
              <a:cxnLst/>
              <a:rect l="0" t="0" r="0" b="0"/>
              <a:pathLst>
                <a:path w="187447" h="181989">
                  <a:moveTo>
                    <a:pt x="152591" y="0"/>
                  </a:moveTo>
                  <a:lnTo>
                    <a:pt x="90311" y="17959"/>
                  </a:lnTo>
                  <a:lnTo>
                    <a:pt x="52380" y="29368"/>
                  </a:lnTo>
                  <a:lnTo>
                    <a:pt x="9832" y="60294"/>
                  </a:lnTo>
                  <a:lnTo>
                    <a:pt x="1405" y="83340"/>
                  </a:lnTo>
                  <a:lnTo>
                    <a:pt x="0" y="110740"/>
                  </a:lnTo>
                  <a:lnTo>
                    <a:pt x="7174" y="134616"/>
                  </a:lnTo>
                  <a:lnTo>
                    <a:pt x="24367" y="162199"/>
                  </a:lnTo>
                  <a:lnTo>
                    <a:pt x="40621" y="174644"/>
                  </a:lnTo>
                  <a:lnTo>
                    <a:pt x="49868" y="179600"/>
                  </a:lnTo>
                  <a:lnTo>
                    <a:pt x="72622" y="181988"/>
                  </a:lnTo>
                  <a:lnTo>
                    <a:pt x="119767" y="173989"/>
                  </a:lnTo>
                  <a:lnTo>
                    <a:pt x="146635" y="158917"/>
                  </a:lnTo>
                  <a:lnTo>
                    <a:pt x="169414" y="139634"/>
                  </a:lnTo>
                  <a:lnTo>
                    <a:pt x="185392" y="113513"/>
                  </a:lnTo>
                  <a:lnTo>
                    <a:pt x="187446" y="90615"/>
                  </a:lnTo>
                  <a:lnTo>
                    <a:pt x="179233" y="43376"/>
                  </a:lnTo>
                  <a:lnTo>
                    <a:pt x="175032" y="35936"/>
                  </a:lnTo>
                  <a:lnTo>
                    <a:pt x="169891" y="30977"/>
                  </a:lnTo>
                  <a:lnTo>
                    <a:pt x="15259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6879" y="210569"/>
              <a:ext cx="10096" cy="379027"/>
            </a:xfrm>
            <a:custGeom>
              <a:avLst/>
              <a:gdLst/>
              <a:ahLst/>
              <a:cxnLst/>
              <a:rect l="0" t="0" r="0" b="0"/>
              <a:pathLst>
                <a:path w="10096" h="3790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9144" y="207034"/>
                  </a:lnTo>
                  <a:lnTo>
                    <a:pt x="9813" y="256056"/>
                  </a:lnTo>
                  <a:lnTo>
                    <a:pt x="10039" y="315135"/>
                  </a:lnTo>
                  <a:lnTo>
                    <a:pt x="10079" y="351517"/>
                  </a:lnTo>
                  <a:lnTo>
                    <a:pt x="1009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23535" y="206304"/>
              <a:ext cx="188238" cy="385511"/>
            </a:xfrm>
            <a:custGeom>
              <a:avLst/>
              <a:gdLst/>
              <a:ahLst/>
              <a:cxnLst/>
              <a:rect l="0" t="0" r="0" b="0"/>
              <a:pathLst>
                <a:path w="188238" h="385511">
                  <a:moveTo>
                    <a:pt x="114537" y="278006"/>
                  </a:moveTo>
                  <a:lnTo>
                    <a:pt x="108949" y="255650"/>
                  </a:lnTo>
                  <a:lnTo>
                    <a:pt x="96845" y="238434"/>
                  </a:lnTo>
                  <a:lnTo>
                    <a:pt x="88704" y="230568"/>
                  </a:lnTo>
                  <a:lnTo>
                    <a:pt x="79768" y="226494"/>
                  </a:lnTo>
                  <a:lnTo>
                    <a:pt x="60480" y="225086"/>
                  </a:lnTo>
                  <a:lnTo>
                    <a:pt x="43328" y="231480"/>
                  </a:lnTo>
                  <a:lnTo>
                    <a:pt x="13254" y="254648"/>
                  </a:lnTo>
                  <a:lnTo>
                    <a:pt x="5182" y="274254"/>
                  </a:lnTo>
                  <a:lnTo>
                    <a:pt x="0" y="324968"/>
                  </a:lnTo>
                  <a:lnTo>
                    <a:pt x="5530" y="349181"/>
                  </a:lnTo>
                  <a:lnTo>
                    <a:pt x="10281" y="360551"/>
                  </a:lnTo>
                  <a:lnTo>
                    <a:pt x="24917" y="376304"/>
                  </a:lnTo>
                  <a:lnTo>
                    <a:pt x="33734" y="382143"/>
                  </a:lnTo>
                  <a:lnTo>
                    <a:pt x="52889" y="385510"/>
                  </a:lnTo>
                  <a:lnTo>
                    <a:pt x="62910" y="384771"/>
                  </a:lnTo>
                  <a:lnTo>
                    <a:pt x="80283" y="377710"/>
                  </a:lnTo>
                  <a:lnTo>
                    <a:pt x="95804" y="365603"/>
                  </a:lnTo>
                  <a:lnTo>
                    <a:pt x="137830" y="308963"/>
                  </a:lnTo>
                  <a:lnTo>
                    <a:pt x="165120" y="245688"/>
                  </a:lnTo>
                  <a:lnTo>
                    <a:pt x="179567" y="196031"/>
                  </a:lnTo>
                  <a:lnTo>
                    <a:pt x="185668" y="144273"/>
                  </a:lnTo>
                  <a:lnTo>
                    <a:pt x="187476" y="91893"/>
                  </a:lnTo>
                  <a:lnTo>
                    <a:pt x="186917" y="31366"/>
                  </a:lnTo>
                  <a:lnTo>
                    <a:pt x="182581" y="6952"/>
                  </a:lnTo>
                  <a:lnTo>
                    <a:pt x="178617" y="1377"/>
                  </a:lnTo>
                  <a:lnTo>
                    <a:pt x="173635" y="0"/>
                  </a:lnTo>
                  <a:lnTo>
                    <a:pt x="167974" y="1422"/>
                  </a:lnTo>
                  <a:lnTo>
                    <a:pt x="163030" y="7049"/>
                  </a:lnTo>
                  <a:lnTo>
                    <a:pt x="154417" y="25780"/>
                  </a:lnTo>
                  <a:lnTo>
                    <a:pt x="147761" y="77102"/>
                  </a:lnTo>
                  <a:lnTo>
                    <a:pt x="149565" y="136113"/>
                  </a:lnTo>
                  <a:lnTo>
                    <a:pt x="160841" y="193436"/>
                  </a:lnTo>
                  <a:lnTo>
                    <a:pt x="165928" y="252679"/>
                  </a:lnTo>
                  <a:lnTo>
                    <a:pt x="170052" y="306322"/>
                  </a:lnTo>
                  <a:lnTo>
                    <a:pt x="188237" y="362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92100" y="416302"/>
              <a:ext cx="219797" cy="174355"/>
            </a:xfrm>
            <a:custGeom>
              <a:avLst/>
              <a:gdLst/>
              <a:ahLst/>
              <a:cxnLst/>
              <a:rect l="0" t="0" r="0" b="0"/>
              <a:pathLst>
                <a:path w="219797" h="174355">
                  <a:moveTo>
                    <a:pt x="114511" y="57480"/>
                  </a:moveTo>
                  <a:lnTo>
                    <a:pt x="94268" y="13517"/>
                  </a:lnTo>
                  <a:lnTo>
                    <a:pt x="85808" y="7114"/>
                  </a:lnTo>
                  <a:lnTo>
                    <a:pt x="63929" y="0"/>
                  </a:lnTo>
                  <a:lnTo>
                    <a:pt x="53884" y="1613"/>
                  </a:lnTo>
                  <a:lnTo>
                    <a:pt x="36483" y="12763"/>
                  </a:lnTo>
                  <a:lnTo>
                    <a:pt x="13533" y="38771"/>
                  </a:lnTo>
                  <a:lnTo>
                    <a:pt x="5291" y="61643"/>
                  </a:lnTo>
                  <a:lnTo>
                    <a:pt x="0" y="120043"/>
                  </a:lnTo>
                  <a:lnTo>
                    <a:pt x="5516" y="144168"/>
                  </a:lnTo>
                  <a:lnTo>
                    <a:pt x="10262" y="153876"/>
                  </a:lnTo>
                  <a:lnTo>
                    <a:pt x="24894" y="167783"/>
                  </a:lnTo>
                  <a:lnTo>
                    <a:pt x="33710" y="173129"/>
                  </a:lnTo>
                  <a:lnTo>
                    <a:pt x="43096" y="174354"/>
                  </a:lnTo>
                  <a:lnTo>
                    <a:pt x="62884" y="169475"/>
                  </a:lnTo>
                  <a:lnTo>
                    <a:pt x="88166" y="153575"/>
                  </a:lnTo>
                  <a:lnTo>
                    <a:pt x="110474" y="128456"/>
                  </a:lnTo>
                  <a:lnTo>
                    <a:pt x="126313" y="98787"/>
                  </a:lnTo>
                  <a:lnTo>
                    <a:pt x="129398" y="96716"/>
                  </a:lnTo>
                  <a:lnTo>
                    <a:pt x="131455" y="100015"/>
                  </a:lnTo>
                  <a:lnTo>
                    <a:pt x="136080" y="114989"/>
                  </a:lnTo>
                  <a:lnTo>
                    <a:pt x="158113" y="150078"/>
                  </a:lnTo>
                  <a:lnTo>
                    <a:pt x="164636" y="157817"/>
                  </a:lnTo>
                  <a:lnTo>
                    <a:pt x="184362" y="166415"/>
                  </a:lnTo>
                  <a:lnTo>
                    <a:pt x="219796" y="173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48223" y="368497"/>
              <a:ext cx="170892" cy="218455"/>
            </a:xfrm>
            <a:custGeom>
              <a:avLst/>
              <a:gdLst/>
              <a:ahLst/>
              <a:cxnLst/>
              <a:rect l="0" t="0" r="0" b="0"/>
              <a:pathLst>
                <a:path w="170892" h="218455">
                  <a:moveTo>
                    <a:pt x="90015" y="0"/>
                  </a:moveTo>
                  <a:lnTo>
                    <a:pt x="27757" y="19128"/>
                  </a:lnTo>
                  <a:lnTo>
                    <a:pt x="11261" y="30338"/>
                  </a:lnTo>
                  <a:lnTo>
                    <a:pt x="5928" y="38943"/>
                  </a:lnTo>
                  <a:lnTo>
                    <a:pt x="0" y="60982"/>
                  </a:lnTo>
                  <a:lnTo>
                    <a:pt x="760" y="71070"/>
                  </a:lnTo>
                  <a:lnTo>
                    <a:pt x="7842" y="88518"/>
                  </a:lnTo>
                  <a:lnTo>
                    <a:pt x="15346" y="94107"/>
                  </a:lnTo>
                  <a:lnTo>
                    <a:pt x="74189" y="109402"/>
                  </a:lnTo>
                  <a:lnTo>
                    <a:pt x="131432" y="129542"/>
                  </a:lnTo>
                  <a:lnTo>
                    <a:pt x="142193" y="135494"/>
                  </a:lnTo>
                  <a:lnTo>
                    <a:pt x="157269" y="151466"/>
                  </a:lnTo>
                  <a:lnTo>
                    <a:pt x="166699" y="171434"/>
                  </a:lnTo>
                  <a:lnTo>
                    <a:pt x="170891" y="195906"/>
                  </a:lnTo>
                  <a:lnTo>
                    <a:pt x="167329" y="204303"/>
                  </a:lnTo>
                  <a:lnTo>
                    <a:pt x="160275" y="209902"/>
                  </a:lnTo>
                  <a:lnTo>
                    <a:pt x="139959" y="216122"/>
                  </a:lnTo>
                  <a:lnTo>
                    <a:pt x="103384" y="218454"/>
                  </a:lnTo>
                  <a:lnTo>
                    <a:pt x="5843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43606" y="200041"/>
              <a:ext cx="210571" cy="412448"/>
            </a:xfrm>
            <a:custGeom>
              <a:avLst/>
              <a:gdLst/>
              <a:ahLst/>
              <a:cxnLst/>
              <a:rect l="0" t="0" r="0" b="0"/>
              <a:pathLst>
                <a:path w="210571" h="412448">
                  <a:moveTo>
                    <a:pt x="0" y="0"/>
                  </a:moveTo>
                  <a:lnTo>
                    <a:pt x="5589" y="58617"/>
                  </a:lnTo>
                  <a:lnTo>
                    <a:pt x="26364" y="120026"/>
                  </a:lnTo>
                  <a:lnTo>
                    <a:pt x="43817" y="165285"/>
                  </a:lnTo>
                  <a:lnTo>
                    <a:pt x="52368" y="214050"/>
                  </a:lnTo>
                  <a:lnTo>
                    <a:pt x="71912" y="276161"/>
                  </a:lnTo>
                  <a:lnTo>
                    <a:pt x="87384" y="338820"/>
                  </a:lnTo>
                  <a:lnTo>
                    <a:pt x="113572" y="398948"/>
                  </a:lnTo>
                  <a:lnTo>
                    <a:pt x="117829" y="409855"/>
                  </a:lnTo>
                  <a:lnTo>
                    <a:pt x="121836" y="412447"/>
                  </a:lnTo>
                  <a:lnTo>
                    <a:pt x="125678" y="409495"/>
                  </a:lnTo>
                  <a:lnTo>
                    <a:pt x="129409" y="402848"/>
                  </a:lnTo>
                  <a:lnTo>
                    <a:pt x="139007" y="345494"/>
                  </a:lnTo>
                  <a:lnTo>
                    <a:pt x="145741" y="290904"/>
                  </a:lnTo>
                  <a:lnTo>
                    <a:pt x="162713" y="233891"/>
                  </a:lnTo>
                  <a:lnTo>
                    <a:pt x="174814" y="184594"/>
                  </a:lnTo>
                  <a:lnTo>
                    <a:pt x="185807" y="134113"/>
                  </a:lnTo>
                  <a:lnTo>
                    <a:pt x="200003" y="77661"/>
                  </a:lnTo>
                  <a:lnTo>
                    <a:pt x="21057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27876" y="46325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4268" y="55045"/>
                  </a:lnTo>
                  <a:lnTo>
                    <a:pt x="843" y="1064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59461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13511" y="448812"/>
              <a:ext cx="198635" cy="189419"/>
            </a:xfrm>
            <a:custGeom>
              <a:avLst/>
              <a:gdLst/>
              <a:ahLst/>
              <a:cxnLst/>
              <a:rect l="0" t="0" r="0" b="0"/>
              <a:pathLst>
                <a:path w="198635" h="189419">
                  <a:moveTo>
                    <a:pt x="135463" y="24970"/>
                  </a:moveTo>
                  <a:lnTo>
                    <a:pt x="117482" y="9329"/>
                  </a:lnTo>
                  <a:lnTo>
                    <a:pt x="100565" y="1251"/>
                  </a:lnTo>
                  <a:lnTo>
                    <a:pt x="81348" y="0"/>
                  </a:lnTo>
                  <a:lnTo>
                    <a:pt x="61109" y="4514"/>
                  </a:lnTo>
                  <a:lnTo>
                    <a:pt x="31154" y="20209"/>
                  </a:lnTo>
                  <a:lnTo>
                    <a:pt x="14624" y="32992"/>
                  </a:lnTo>
                  <a:lnTo>
                    <a:pt x="5717" y="52712"/>
                  </a:lnTo>
                  <a:lnTo>
                    <a:pt x="0" y="103499"/>
                  </a:lnTo>
                  <a:lnTo>
                    <a:pt x="5457" y="124603"/>
                  </a:lnTo>
                  <a:lnTo>
                    <a:pt x="28024" y="157214"/>
                  </a:lnTo>
                  <a:lnTo>
                    <a:pt x="48128" y="179057"/>
                  </a:lnTo>
                  <a:lnTo>
                    <a:pt x="71301" y="187040"/>
                  </a:lnTo>
                  <a:lnTo>
                    <a:pt x="98758" y="189418"/>
                  </a:lnTo>
                  <a:lnTo>
                    <a:pt x="161435" y="178398"/>
                  </a:lnTo>
                  <a:lnTo>
                    <a:pt x="198634" y="161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58722" y="200041"/>
              <a:ext cx="48180" cy="452726"/>
            </a:xfrm>
            <a:custGeom>
              <a:avLst/>
              <a:gdLst/>
              <a:ahLst/>
              <a:cxnLst/>
              <a:rect l="0" t="0" r="0" b="0"/>
              <a:pathLst>
                <a:path w="48180" h="452726">
                  <a:moveTo>
                    <a:pt x="6066" y="0"/>
                  </a:moveTo>
                  <a:lnTo>
                    <a:pt x="2946" y="42692"/>
                  </a:lnTo>
                  <a:lnTo>
                    <a:pt x="0" y="66937"/>
                  </a:lnTo>
                  <a:lnTo>
                    <a:pt x="3748" y="120049"/>
                  </a:lnTo>
                  <a:lnTo>
                    <a:pt x="6549" y="176730"/>
                  </a:lnTo>
                  <a:lnTo>
                    <a:pt x="14263" y="238461"/>
                  </a:lnTo>
                  <a:lnTo>
                    <a:pt x="19022" y="293703"/>
                  </a:lnTo>
                  <a:lnTo>
                    <a:pt x="24723" y="343996"/>
                  </a:lnTo>
                  <a:lnTo>
                    <a:pt x="32237" y="397323"/>
                  </a:lnTo>
                  <a:lnTo>
                    <a:pt x="4817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59503" y="368497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37760" y="16788"/>
                  </a:lnTo>
                  <a:lnTo>
                    <a:pt x="83710" y="23333"/>
                  </a:lnTo>
                  <a:lnTo>
                    <a:pt x="27973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66117" y="468193"/>
              <a:ext cx="174614" cy="170672"/>
            </a:xfrm>
            <a:custGeom>
              <a:avLst/>
              <a:gdLst/>
              <a:ahLst/>
              <a:cxnLst/>
              <a:rect l="0" t="0" r="0" b="0"/>
              <a:pathLst>
                <a:path w="174614" h="170672">
                  <a:moveTo>
                    <a:pt x="98712" y="5589"/>
                  </a:moveTo>
                  <a:lnTo>
                    <a:pt x="81944" y="0"/>
                  </a:lnTo>
                  <a:lnTo>
                    <a:pt x="64354" y="3495"/>
                  </a:lnTo>
                  <a:lnTo>
                    <a:pt x="37838" y="18616"/>
                  </a:lnTo>
                  <a:lnTo>
                    <a:pt x="23694" y="32436"/>
                  </a:lnTo>
                  <a:lnTo>
                    <a:pt x="1197" y="80051"/>
                  </a:lnTo>
                  <a:lnTo>
                    <a:pt x="0" y="100684"/>
                  </a:lnTo>
                  <a:lnTo>
                    <a:pt x="4537" y="121553"/>
                  </a:lnTo>
                  <a:lnTo>
                    <a:pt x="14353" y="142526"/>
                  </a:lnTo>
                  <a:lnTo>
                    <a:pt x="29633" y="157307"/>
                  </a:lnTo>
                  <a:lnTo>
                    <a:pt x="49293" y="166606"/>
                  </a:lnTo>
                  <a:lnTo>
                    <a:pt x="86668" y="170671"/>
                  </a:lnTo>
                  <a:lnTo>
                    <a:pt x="126209" y="163816"/>
                  </a:lnTo>
                  <a:lnTo>
                    <a:pt x="149538" y="153511"/>
                  </a:lnTo>
                  <a:lnTo>
                    <a:pt x="165364" y="138013"/>
                  </a:lnTo>
                  <a:lnTo>
                    <a:pt x="171223" y="128966"/>
                  </a:lnTo>
                  <a:lnTo>
                    <a:pt x="174613" y="103317"/>
                  </a:lnTo>
                  <a:lnTo>
                    <a:pt x="171050" y="75930"/>
                  </a:lnTo>
                  <a:lnTo>
                    <a:pt x="161668" y="55959"/>
                  </a:lnTo>
                  <a:lnTo>
                    <a:pt x="146580" y="42403"/>
                  </a:lnTo>
                  <a:lnTo>
                    <a:pt x="129345" y="33649"/>
                  </a:lnTo>
                  <a:lnTo>
                    <a:pt x="98712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70114" y="418967"/>
              <a:ext cx="157929" cy="216310"/>
            </a:xfrm>
            <a:custGeom>
              <a:avLst/>
              <a:gdLst/>
              <a:ahLst/>
              <a:cxnLst/>
              <a:rect l="0" t="0" r="0" b="0"/>
              <a:pathLst>
                <a:path w="157929" h="216310">
                  <a:moveTo>
                    <a:pt x="0" y="86400"/>
                  </a:moveTo>
                  <a:lnTo>
                    <a:pt x="15641" y="104381"/>
                  </a:lnTo>
                  <a:lnTo>
                    <a:pt x="38437" y="160754"/>
                  </a:lnTo>
                  <a:lnTo>
                    <a:pt x="63373" y="216309"/>
                  </a:lnTo>
                  <a:lnTo>
                    <a:pt x="58971" y="210818"/>
                  </a:lnTo>
                  <a:lnTo>
                    <a:pt x="42023" y="157536"/>
                  </a:lnTo>
                  <a:lnTo>
                    <a:pt x="33648" y="103441"/>
                  </a:lnTo>
                  <a:lnTo>
                    <a:pt x="34333" y="48866"/>
                  </a:lnTo>
                  <a:lnTo>
                    <a:pt x="42945" y="25265"/>
                  </a:lnTo>
                  <a:lnTo>
                    <a:pt x="57691" y="9316"/>
                  </a:lnTo>
                  <a:lnTo>
                    <a:pt x="66537" y="3425"/>
                  </a:lnTo>
                  <a:lnTo>
                    <a:pt x="85724" y="0"/>
                  </a:lnTo>
                  <a:lnTo>
                    <a:pt x="146505" y="1982"/>
                  </a:lnTo>
                  <a:lnTo>
                    <a:pt x="157928" y="2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91212" y="631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105906" y="979150"/>
            <a:ext cx="357970" cy="709398"/>
            <a:chOff x="3105906" y="979150"/>
            <a:chExt cx="357970" cy="709398"/>
          </a:xfrm>
        </p:grpSpPr>
        <p:sp>
          <p:nvSpPr>
            <p:cNvPr id="36" name="Freeform 35"/>
            <p:cNvSpPr/>
            <p:nvPr/>
          </p:nvSpPr>
          <p:spPr>
            <a:xfrm>
              <a:off x="3263834" y="97915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81026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05906" y="1273948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15278" y="3119"/>
                  </a:lnTo>
                  <a:lnTo>
                    <a:pt x="262449" y="9065"/>
                  </a:lnTo>
                  <a:lnTo>
                    <a:pt x="212813" y="10095"/>
                  </a:lnTo>
                  <a:lnTo>
                    <a:pt x="161062" y="10400"/>
                  </a:lnTo>
                  <a:lnTo>
                    <a:pt x="98409" y="10503"/>
                  </a:lnTo>
                  <a:lnTo>
                    <a:pt x="37160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11048" y="1391014"/>
              <a:ext cx="242300" cy="297534"/>
            </a:xfrm>
            <a:custGeom>
              <a:avLst/>
              <a:gdLst/>
              <a:ahLst/>
              <a:cxnLst/>
              <a:rect l="0" t="0" r="0" b="0"/>
              <a:pathLst>
                <a:path w="242300" h="297534">
                  <a:moveTo>
                    <a:pt x="143" y="51390"/>
                  </a:moveTo>
                  <a:lnTo>
                    <a:pt x="9719" y="27343"/>
                  </a:lnTo>
                  <a:lnTo>
                    <a:pt x="20387" y="13016"/>
                  </a:lnTo>
                  <a:lnTo>
                    <a:pt x="39166" y="5089"/>
                  </a:lnTo>
                  <a:lnTo>
                    <a:pt x="89350" y="0"/>
                  </a:lnTo>
                  <a:lnTo>
                    <a:pt x="110371" y="5543"/>
                  </a:lnTo>
                  <a:lnTo>
                    <a:pt x="142929" y="28166"/>
                  </a:lnTo>
                  <a:lnTo>
                    <a:pt x="164763" y="53867"/>
                  </a:lnTo>
                  <a:lnTo>
                    <a:pt x="172743" y="79787"/>
                  </a:lnTo>
                  <a:lnTo>
                    <a:pt x="177236" y="127264"/>
                  </a:lnTo>
                  <a:lnTo>
                    <a:pt x="173165" y="184530"/>
                  </a:lnTo>
                  <a:lnTo>
                    <a:pt x="159926" y="228468"/>
                  </a:lnTo>
                  <a:lnTo>
                    <a:pt x="129315" y="268265"/>
                  </a:lnTo>
                  <a:lnTo>
                    <a:pt x="97558" y="284235"/>
                  </a:lnTo>
                  <a:lnTo>
                    <a:pt x="64102" y="296376"/>
                  </a:lnTo>
                  <a:lnTo>
                    <a:pt x="42607" y="297533"/>
                  </a:lnTo>
                  <a:lnTo>
                    <a:pt x="22526" y="292978"/>
                  </a:lnTo>
                  <a:lnTo>
                    <a:pt x="5802" y="283154"/>
                  </a:lnTo>
                  <a:lnTo>
                    <a:pt x="1576" y="276090"/>
                  </a:lnTo>
                  <a:lnTo>
                    <a:pt x="0" y="258881"/>
                  </a:lnTo>
                  <a:lnTo>
                    <a:pt x="11279" y="229462"/>
                  </a:lnTo>
                  <a:lnTo>
                    <a:pt x="35028" y="204108"/>
                  </a:lnTo>
                  <a:lnTo>
                    <a:pt x="64292" y="187367"/>
                  </a:lnTo>
                  <a:lnTo>
                    <a:pt x="91045" y="185133"/>
                  </a:lnTo>
                  <a:lnTo>
                    <a:pt x="120093" y="189210"/>
                  </a:lnTo>
                  <a:lnTo>
                    <a:pt x="178286" y="211796"/>
                  </a:lnTo>
                  <a:lnTo>
                    <a:pt x="225420" y="230238"/>
                  </a:lnTo>
                  <a:lnTo>
                    <a:pt x="242299" y="240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721499" y="1221305"/>
            <a:ext cx="300388" cy="383774"/>
          </a:xfrm>
          <a:custGeom>
            <a:avLst/>
            <a:gdLst/>
            <a:ahLst/>
            <a:cxnLst/>
            <a:rect l="0" t="0" r="0" b="0"/>
            <a:pathLst>
              <a:path w="300388" h="383774">
                <a:moveTo>
                  <a:pt x="5589" y="42114"/>
                </a:moveTo>
                <a:lnTo>
                  <a:pt x="0" y="58882"/>
                </a:lnTo>
                <a:lnTo>
                  <a:pt x="2113" y="91666"/>
                </a:lnTo>
                <a:lnTo>
                  <a:pt x="16584" y="146992"/>
                </a:lnTo>
                <a:lnTo>
                  <a:pt x="34896" y="207224"/>
                </a:lnTo>
                <a:lnTo>
                  <a:pt x="60285" y="268361"/>
                </a:lnTo>
                <a:lnTo>
                  <a:pt x="79096" y="328795"/>
                </a:lnTo>
                <a:lnTo>
                  <a:pt x="93288" y="377423"/>
                </a:lnTo>
                <a:lnTo>
                  <a:pt x="97980" y="382637"/>
                </a:lnTo>
                <a:lnTo>
                  <a:pt x="103448" y="383773"/>
                </a:lnTo>
                <a:lnTo>
                  <a:pt x="109433" y="382191"/>
                </a:lnTo>
                <a:lnTo>
                  <a:pt x="114593" y="377626"/>
                </a:lnTo>
                <a:lnTo>
                  <a:pt x="131279" y="345085"/>
                </a:lnTo>
                <a:lnTo>
                  <a:pt x="156628" y="287252"/>
                </a:lnTo>
                <a:lnTo>
                  <a:pt x="182699" y="232020"/>
                </a:lnTo>
                <a:lnTo>
                  <a:pt x="204921" y="175917"/>
                </a:lnTo>
                <a:lnTo>
                  <a:pt x="213504" y="151885"/>
                </a:lnTo>
                <a:lnTo>
                  <a:pt x="244401" y="94072"/>
                </a:lnTo>
                <a:lnTo>
                  <a:pt x="281992" y="32695"/>
                </a:lnTo>
                <a:lnTo>
                  <a:pt x="30038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42784" y="2421554"/>
            <a:ext cx="4016056" cy="555514"/>
            <a:chOff x="542784" y="2421554"/>
            <a:chExt cx="4016056" cy="555514"/>
          </a:xfrm>
        </p:grpSpPr>
        <p:sp>
          <p:nvSpPr>
            <p:cNvPr id="41" name="Freeform 40"/>
            <p:cNvSpPr/>
            <p:nvPr/>
          </p:nvSpPr>
          <p:spPr>
            <a:xfrm>
              <a:off x="542784" y="2421554"/>
              <a:ext cx="257382" cy="463255"/>
            </a:xfrm>
            <a:custGeom>
              <a:avLst/>
              <a:gdLst/>
              <a:ahLst/>
              <a:cxnLst/>
              <a:rect l="0" t="0" r="0" b="0"/>
              <a:pathLst>
                <a:path w="257382" h="463255">
                  <a:moveTo>
                    <a:pt x="46811" y="463254"/>
                  </a:moveTo>
                  <a:lnTo>
                    <a:pt x="41222" y="404637"/>
                  </a:lnTo>
                  <a:lnTo>
                    <a:pt x="38428" y="351633"/>
                  </a:lnTo>
                  <a:lnTo>
                    <a:pt x="41689" y="303035"/>
                  </a:lnTo>
                  <a:lnTo>
                    <a:pt x="31762" y="248722"/>
                  </a:lnTo>
                  <a:lnTo>
                    <a:pt x="18536" y="192933"/>
                  </a:lnTo>
                  <a:lnTo>
                    <a:pt x="4658" y="139972"/>
                  </a:lnTo>
                  <a:lnTo>
                    <a:pt x="0" y="116022"/>
                  </a:lnTo>
                  <a:lnTo>
                    <a:pt x="1830" y="89780"/>
                  </a:lnTo>
                  <a:lnTo>
                    <a:pt x="9662" y="68758"/>
                  </a:lnTo>
                  <a:lnTo>
                    <a:pt x="15026" y="59877"/>
                  </a:lnTo>
                  <a:lnTo>
                    <a:pt x="30345" y="46889"/>
                  </a:lnTo>
                  <a:lnTo>
                    <a:pt x="68775" y="29019"/>
                  </a:lnTo>
                  <a:lnTo>
                    <a:pt x="131868" y="21460"/>
                  </a:lnTo>
                  <a:lnTo>
                    <a:pt x="184885" y="13034"/>
                  </a:lnTo>
                  <a:lnTo>
                    <a:pt x="247204" y="2415"/>
                  </a:lnTo>
                  <a:lnTo>
                    <a:pt x="2573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9595" y="266370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4" y="17959"/>
                  </a:lnTo>
                  <a:lnTo>
                    <a:pt x="3264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1751" y="267423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62093"/>
                  </a:lnTo>
                  <a:lnTo>
                    <a:pt x="9878" y="124005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2279" y="2579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7036" y="2653559"/>
              <a:ext cx="136871" cy="147022"/>
            </a:xfrm>
            <a:custGeom>
              <a:avLst/>
              <a:gdLst/>
              <a:ahLst/>
              <a:cxnLst/>
              <a:rect l="0" t="0" r="0" b="0"/>
              <a:pathLst>
                <a:path w="136871" h="147022">
                  <a:moveTo>
                    <a:pt x="0" y="52264"/>
                  </a:moveTo>
                  <a:lnTo>
                    <a:pt x="3119" y="94956"/>
                  </a:lnTo>
                  <a:lnTo>
                    <a:pt x="9553" y="146144"/>
                  </a:lnTo>
                  <a:lnTo>
                    <a:pt x="10095" y="138052"/>
                  </a:lnTo>
                  <a:lnTo>
                    <a:pt x="1425" y="77473"/>
                  </a:lnTo>
                  <a:lnTo>
                    <a:pt x="6011" y="37377"/>
                  </a:lnTo>
                  <a:lnTo>
                    <a:pt x="14760" y="16012"/>
                  </a:lnTo>
                  <a:lnTo>
                    <a:pt x="20368" y="7039"/>
                  </a:lnTo>
                  <a:lnTo>
                    <a:pt x="28787" y="2227"/>
                  </a:lnTo>
                  <a:lnTo>
                    <a:pt x="50619" y="0"/>
                  </a:lnTo>
                  <a:lnTo>
                    <a:pt x="69680" y="6029"/>
                  </a:lnTo>
                  <a:lnTo>
                    <a:pt x="100981" y="28964"/>
                  </a:lnTo>
                  <a:lnTo>
                    <a:pt x="117008" y="60308"/>
                  </a:lnTo>
                  <a:lnTo>
                    <a:pt x="133446" y="115108"/>
                  </a:lnTo>
                  <a:lnTo>
                    <a:pt x="136870" y="147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17889" y="2472075"/>
              <a:ext cx="156060" cy="365179"/>
            </a:xfrm>
            <a:custGeom>
              <a:avLst/>
              <a:gdLst/>
              <a:ahLst/>
              <a:cxnLst/>
              <a:rect l="0" t="0" r="0" b="0"/>
              <a:pathLst>
                <a:path w="156060" h="365179">
                  <a:moveTo>
                    <a:pt x="92888" y="244277"/>
                  </a:moveTo>
                  <a:lnTo>
                    <a:pt x="83312" y="220230"/>
                  </a:lnTo>
                  <a:lnTo>
                    <a:pt x="72644" y="205903"/>
                  </a:lnTo>
                  <a:lnTo>
                    <a:pt x="65354" y="202317"/>
                  </a:lnTo>
                  <a:lnTo>
                    <a:pt x="47895" y="201452"/>
                  </a:lnTo>
                  <a:lnTo>
                    <a:pt x="31557" y="208086"/>
                  </a:lnTo>
                  <a:lnTo>
                    <a:pt x="23925" y="213131"/>
                  </a:lnTo>
                  <a:lnTo>
                    <a:pt x="12325" y="228094"/>
                  </a:lnTo>
                  <a:lnTo>
                    <a:pt x="7593" y="236998"/>
                  </a:lnTo>
                  <a:lnTo>
                    <a:pt x="0" y="292146"/>
                  </a:lnTo>
                  <a:lnTo>
                    <a:pt x="1025" y="332809"/>
                  </a:lnTo>
                  <a:lnTo>
                    <a:pt x="9556" y="352255"/>
                  </a:lnTo>
                  <a:lnTo>
                    <a:pt x="17446" y="358376"/>
                  </a:lnTo>
                  <a:lnTo>
                    <a:pt x="38691" y="365178"/>
                  </a:lnTo>
                  <a:lnTo>
                    <a:pt x="48568" y="363482"/>
                  </a:lnTo>
                  <a:lnTo>
                    <a:pt x="65781" y="352239"/>
                  </a:lnTo>
                  <a:lnTo>
                    <a:pt x="101147" y="296230"/>
                  </a:lnTo>
                  <a:lnTo>
                    <a:pt x="118652" y="239028"/>
                  </a:lnTo>
                  <a:lnTo>
                    <a:pt x="123323" y="181456"/>
                  </a:lnTo>
                  <a:lnTo>
                    <a:pt x="118657" y="125023"/>
                  </a:lnTo>
                  <a:lnTo>
                    <a:pt x="113706" y="68816"/>
                  </a:lnTo>
                  <a:lnTo>
                    <a:pt x="102676" y="15772"/>
                  </a:lnTo>
                  <a:lnTo>
                    <a:pt x="99413" y="4203"/>
                  </a:lnTo>
                  <a:lnTo>
                    <a:pt x="96068" y="0"/>
                  </a:lnTo>
                  <a:lnTo>
                    <a:pt x="92668" y="707"/>
                  </a:lnTo>
                  <a:lnTo>
                    <a:pt x="89232" y="4688"/>
                  </a:lnTo>
                  <a:lnTo>
                    <a:pt x="84396" y="32648"/>
                  </a:lnTo>
                  <a:lnTo>
                    <a:pt x="85747" y="94543"/>
                  </a:lnTo>
                  <a:lnTo>
                    <a:pt x="99183" y="150383"/>
                  </a:lnTo>
                  <a:lnTo>
                    <a:pt x="108448" y="211187"/>
                  </a:lnTo>
                  <a:lnTo>
                    <a:pt x="123495" y="243831"/>
                  </a:lnTo>
                  <a:lnTo>
                    <a:pt x="136127" y="258897"/>
                  </a:lnTo>
                  <a:lnTo>
                    <a:pt x="156059" y="275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1917" y="2492450"/>
              <a:ext cx="226849" cy="343636"/>
            </a:xfrm>
            <a:custGeom>
              <a:avLst/>
              <a:gdLst/>
              <a:ahLst/>
              <a:cxnLst/>
              <a:rect l="0" t="0" r="0" b="0"/>
              <a:pathLst>
                <a:path w="226849" h="343636">
                  <a:moveTo>
                    <a:pt x="0" y="108088"/>
                  </a:moveTo>
                  <a:lnTo>
                    <a:pt x="23719" y="152051"/>
                  </a:lnTo>
                  <a:lnTo>
                    <a:pt x="33669" y="214541"/>
                  </a:lnTo>
                  <a:lnTo>
                    <a:pt x="40446" y="275345"/>
                  </a:lnTo>
                  <a:lnTo>
                    <a:pt x="47850" y="318681"/>
                  </a:lnTo>
                  <a:lnTo>
                    <a:pt x="35536" y="258041"/>
                  </a:lnTo>
                  <a:lnTo>
                    <a:pt x="29246" y="197673"/>
                  </a:lnTo>
                  <a:lnTo>
                    <a:pt x="17085" y="140082"/>
                  </a:lnTo>
                  <a:lnTo>
                    <a:pt x="12993" y="80786"/>
                  </a:lnTo>
                  <a:lnTo>
                    <a:pt x="20487" y="40468"/>
                  </a:lnTo>
                  <a:lnTo>
                    <a:pt x="30942" y="21103"/>
                  </a:lnTo>
                  <a:lnTo>
                    <a:pt x="46507" y="7817"/>
                  </a:lnTo>
                  <a:lnTo>
                    <a:pt x="55571" y="2636"/>
                  </a:lnTo>
                  <a:lnTo>
                    <a:pt x="75001" y="0"/>
                  </a:lnTo>
                  <a:lnTo>
                    <a:pt x="94165" y="3897"/>
                  </a:lnTo>
                  <a:lnTo>
                    <a:pt x="110481" y="13428"/>
                  </a:lnTo>
                  <a:lnTo>
                    <a:pt x="132821" y="37537"/>
                  </a:lnTo>
                  <a:lnTo>
                    <a:pt x="136510" y="47016"/>
                  </a:lnTo>
                  <a:lnTo>
                    <a:pt x="137490" y="66907"/>
                  </a:lnTo>
                  <a:lnTo>
                    <a:pt x="131465" y="97836"/>
                  </a:lnTo>
                  <a:lnTo>
                    <a:pt x="116681" y="123638"/>
                  </a:lnTo>
                  <a:lnTo>
                    <a:pt x="100991" y="135666"/>
                  </a:lnTo>
                  <a:lnTo>
                    <a:pt x="59096" y="154354"/>
                  </a:lnTo>
                  <a:lnTo>
                    <a:pt x="93440" y="150980"/>
                  </a:lnTo>
                  <a:lnTo>
                    <a:pt x="125952" y="156022"/>
                  </a:lnTo>
                  <a:lnTo>
                    <a:pt x="178933" y="183016"/>
                  </a:lnTo>
                  <a:lnTo>
                    <a:pt x="198848" y="197542"/>
                  </a:lnTo>
                  <a:lnTo>
                    <a:pt x="215499" y="215696"/>
                  </a:lnTo>
                  <a:lnTo>
                    <a:pt x="224459" y="238582"/>
                  </a:lnTo>
                  <a:lnTo>
                    <a:pt x="226848" y="251236"/>
                  </a:lnTo>
                  <a:lnTo>
                    <a:pt x="223264" y="274655"/>
                  </a:lnTo>
                  <a:lnTo>
                    <a:pt x="212702" y="295592"/>
                  </a:lnTo>
                  <a:lnTo>
                    <a:pt x="196310" y="312696"/>
                  </a:lnTo>
                  <a:lnTo>
                    <a:pt x="157190" y="334335"/>
                  </a:lnTo>
                  <a:lnTo>
                    <a:pt x="136543" y="342393"/>
                  </a:lnTo>
                  <a:lnTo>
                    <a:pt x="115667" y="343635"/>
                  </a:lnTo>
                  <a:lnTo>
                    <a:pt x="63171" y="32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42095" y="2621595"/>
              <a:ext cx="68849" cy="203575"/>
            </a:xfrm>
            <a:custGeom>
              <a:avLst/>
              <a:gdLst/>
              <a:ahLst/>
              <a:cxnLst/>
              <a:rect l="0" t="0" r="0" b="0"/>
              <a:pathLst>
                <a:path w="68849" h="203575">
                  <a:moveTo>
                    <a:pt x="5677" y="84228"/>
                  </a:moveTo>
                  <a:lnTo>
                    <a:pt x="8796" y="126920"/>
                  </a:lnTo>
                  <a:lnTo>
                    <a:pt x="27008" y="189564"/>
                  </a:lnTo>
                  <a:lnTo>
                    <a:pt x="31535" y="203574"/>
                  </a:lnTo>
                  <a:lnTo>
                    <a:pt x="12335" y="146305"/>
                  </a:lnTo>
                  <a:lnTo>
                    <a:pt x="3434" y="86280"/>
                  </a:lnTo>
                  <a:lnTo>
                    <a:pt x="0" y="64083"/>
                  </a:lnTo>
                  <a:lnTo>
                    <a:pt x="2374" y="42520"/>
                  </a:lnTo>
                  <a:lnTo>
                    <a:pt x="6984" y="34196"/>
                  </a:lnTo>
                  <a:lnTo>
                    <a:pt x="21466" y="21827"/>
                  </a:lnTo>
                  <a:lnTo>
                    <a:pt x="688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41948" y="2661320"/>
              <a:ext cx="147980" cy="139261"/>
            </a:xfrm>
            <a:custGeom>
              <a:avLst/>
              <a:gdLst/>
              <a:ahLst/>
              <a:cxnLst/>
              <a:rect l="0" t="0" r="0" b="0"/>
              <a:pathLst>
                <a:path w="147980" h="139261">
                  <a:moveTo>
                    <a:pt x="32165" y="76089"/>
                  </a:moveTo>
                  <a:lnTo>
                    <a:pt x="54522" y="76089"/>
                  </a:lnTo>
                  <a:lnTo>
                    <a:pt x="85193" y="64911"/>
                  </a:lnTo>
                  <a:lnTo>
                    <a:pt x="110918" y="46780"/>
                  </a:lnTo>
                  <a:lnTo>
                    <a:pt x="127769" y="21002"/>
                  </a:lnTo>
                  <a:lnTo>
                    <a:pt x="127487" y="13628"/>
                  </a:lnTo>
                  <a:lnTo>
                    <a:pt x="123789" y="7542"/>
                  </a:lnTo>
                  <a:lnTo>
                    <a:pt x="117814" y="2315"/>
                  </a:lnTo>
                  <a:lnTo>
                    <a:pt x="109152" y="0"/>
                  </a:lnTo>
                  <a:lnTo>
                    <a:pt x="75773" y="2331"/>
                  </a:lnTo>
                  <a:lnTo>
                    <a:pt x="53886" y="7433"/>
                  </a:lnTo>
                  <a:lnTo>
                    <a:pt x="35580" y="19839"/>
                  </a:lnTo>
                  <a:lnTo>
                    <a:pt x="4764" y="50810"/>
                  </a:lnTo>
                  <a:lnTo>
                    <a:pt x="1030" y="59236"/>
                  </a:lnTo>
                  <a:lnTo>
                    <a:pt x="0" y="77958"/>
                  </a:lnTo>
                  <a:lnTo>
                    <a:pt x="6561" y="94857"/>
                  </a:lnTo>
                  <a:lnTo>
                    <a:pt x="29837" y="124770"/>
                  </a:lnTo>
                  <a:lnTo>
                    <a:pt x="49458" y="132820"/>
                  </a:lnTo>
                  <a:lnTo>
                    <a:pt x="111435" y="138412"/>
                  </a:lnTo>
                  <a:lnTo>
                    <a:pt x="147979" y="139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84972" y="2495253"/>
              <a:ext cx="31298" cy="326385"/>
            </a:xfrm>
            <a:custGeom>
              <a:avLst/>
              <a:gdLst/>
              <a:ahLst/>
              <a:cxnLst/>
              <a:rect l="0" t="0" r="0" b="0"/>
              <a:pathLst>
                <a:path w="31298" h="326385">
                  <a:moveTo>
                    <a:pt x="10240" y="0"/>
                  </a:moveTo>
                  <a:lnTo>
                    <a:pt x="1175" y="58617"/>
                  </a:lnTo>
                  <a:lnTo>
                    <a:pt x="0" y="113961"/>
                  </a:lnTo>
                  <a:lnTo>
                    <a:pt x="2888" y="176886"/>
                  </a:lnTo>
                  <a:lnTo>
                    <a:pt x="8788" y="234722"/>
                  </a:lnTo>
                  <a:lnTo>
                    <a:pt x="21501" y="293819"/>
                  </a:lnTo>
                  <a:lnTo>
                    <a:pt x="3129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10984" y="2647115"/>
              <a:ext cx="200042" cy="6067"/>
            </a:xfrm>
            <a:custGeom>
              <a:avLst/>
              <a:gdLst/>
              <a:ahLst/>
              <a:cxnLst/>
              <a:rect l="0" t="0" r="0" b="0"/>
              <a:pathLst>
                <a:path w="200042" h="6067">
                  <a:moveTo>
                    <a:pt x="200041" y="6066"/>
                  </a:moveTo>
                  <a:lnTo>
                    <a:pt x="167589" y="0"/>
                  </a:lnTo>
                  <a:lnTo>
                    <a:pt x="104521" y="5036"/>
                  </a:lnTo>
                  <a:lnTo>
                    <a:pt x="47336" y="5862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28298" y="2526839"/>
              <a:ext cx="19599" cy="305327"/>
            </a:xfrm>
            <a:custGeom>
              <a:avLst/>
              <a:gdLst/>
              <a:ahLst/>
              <a:cxnLst/>
              <a:rect l="0" t="0" r="0" b="0"/>
              <a:pathLst>
                <a:path w="19599" h="305327">
                  <a:moveTo>
                    <a:pt x="9069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9958" y="228419"/>
                  </a:lnTo>
                  <a:lnTo>
                    <a:pt x="17347" y="278090"/>
                  </a:lnTo>
                  <a:lnTo>
                    <a:pt x="1959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42611" y="268476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4312" y="0"/>
                  </a:lnTo>
                  <a:lnTo>
                    <a:pt x="5377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11067" y="2463668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34747" y="53875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68797" y="2621595"/>
              <a:ext cx="180708" cy="197683"/>
            </a:xfrm>
            <a:custGeom>
              <a:avLst/>
              <a:gdLst/>
              <a:ahLst/>
              <a:cxnLst/>
              <a:rect l="0" t="0" r="0" b="0"/>
              <a:pathLst>
                <a:path w="180708" h="197683">
                  <a:moveTo>
                    <a:pt x="84425" y="0"/>
                  </a:moveTo>
                  <a:lnTo>
                    <a:pt x="62068" y="0"/>
                  </a:lnTo>
                  <a:lnTo>
                    <a:pt x="31397" y="11179"/>
                  </a:lnTo>
                  <a:lnTo>
                    <a:pt x="5672" y="29309"/>
                  </a:lnTo>
                  <a:lnTo>
                    <a:pt x="1508" y="38257"/>
                  </a:lnTo>
                  <a:lnTo>
                    <a:pt x="0" y="60677"/>
                  </a:lnTo>
                  <a:lnTo>
                    <a:pt x="3575" y="69697"/>
                  </a:lnTo>
                  <a:lnTo>
                    <a:pt x="16906" y="82839"/>
                  </a:lnTo>
                  <a:lnTo>
                    <a:pt x="37649" y="89460"/>
                  </a:lnTo>
                  <a:lnTo>
                    <a:pt x="94683" y="93711"/>
                  </a:lnTo>
                  <a:lnTo>
                    <a:pt x="133868" y="105625"/>
                  </a:lnTo>
                  <a:lnTo>
                    <a:pt x="162116" y="123974"/>
                  </a:lnTo>
                  <a:lnTo>
                    <a:pt x="174716" y="140497"/>
                  </a:lnTo>
                  <a:lnTo>
                    <a:pt x="179714" y="149817"/>
                  </a:lnTo>
                  <a:lnTo>
                    <a:pt x="180707" y="159540"/>
                  </a:lnTo>
                  <a:lnTo>
                    <a:pt x="175570" y="179701"/>
                  </a:lnTo>
                  <a:lnTo>
                    <a:pt x="168585" y="186482"/>
                  </a:lnTo>
                  <a:lnTo>
                    <a:pt x="148346" y="194015"/>
                  </a:lnTo>
                  <a:lnTo>
                    <a:pt x="98395" y="197682"/>
                  </a:lnTo>
                  <a:lnTo>
                    <a:pt x="5284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65775" y="2586847"/>
              <a:ext cx="203386" cy="201756"/>
            </a:xfrm>
            <a:custGeom>
              <a:avLst/>
              <a:gdLst/>
              <a:ahLst/>
              <a:cxnLst/>
              <a:rect l="0" t="0" r="0" b="0"/>
              <a:pathLst>
                <a:path w="203386" h="201756">
                  <a:moveTo>
                    <a:pt x="171800" y="87391"/>
                  </a:moveTo>
                  <a:lnTo>
                    <a:pt x="152672" y="34686"/>
                  </a:lnTo>
                  <a:lnTo>
                    <a:pt x="141462" y="18733"/>
                  </a:lnTo>
                  <a:lnTo>
                    <a:pt x="125561" y="6963"/>
                  </a:lnTo>
                  <a:lnTo>
                    <a:pt x="116407" y="2187"/>
                  </a:lnTo>
                  <a:lnTo>
                    <a:pt x="96878" y="0"/>
                  </a:lnTo>
                  <a:lnTo>
                    <a:pt x="77670" y="4097"/>
                  </a:lnTo>
                  <a:lnTo>
                    <a:pt x="46275" y="25791"/>
                  </a:lnTo>
                  <a:lnTo>
                    <a:pt x="17543" y="52606"/>
                  </a:lnTo>
                  <a:lnTo>
                    <a:pt x="1962" y="84623"/>
                  </a:lnTo>
                  <a:lnTo>
                    <a:pt x="0" y="110337"/>
                  </a:lnTo>
                  <a:lnTo>
                    <a:pt x="8272" y="159384"/>
                  </a:lnTo>
                  <a:lnTo>
                    <a:pt x="23392" y="192170"/>
                  </a:lnTo>
                  <a:lnTo>
                    <a:pt x="30747" y="198188"/>
                  </a:lnTo>
                  <a:lnTo>
                    <a:pt x="39160" y="201030"/>
                  </a:lnTo>
                  <a:lnTo>
                    <a:pt x="48278" y="201755"/>
                  </a:lnTo>
                  <a:lnTo>
                    <a:pt x="64649" y="196321"/>
                  </a:lnTo>
                  <a:lnTo>
                    <a:pt x="79723" y="184937"/>
                  </a:lnTo>
                  <a:lnTo>
                    <a:pt x="121424" y="134891"/>
                  </a:lnTo>
                  <a:lnTo>
                    <a:pt x="143098" y="77803"/>
                  </a:lnTo>
                  <a:lnTo>
                    <a:pt x="145646" y="75150"/>
                  </a:lnTo>
                  <a:lnTo>
                    <a:pt x="147345" y="78060"/>
                  </a:lnTo>
                  <a:lnTo>
                    <a:pt x="156684" y="138868"/>
                  </a:lnTo>
                  <a:lnTo>
                    <a:pt x="168591" y="159403"/>
                  </a:lnTo>
                  <a:lnTo>
                    <a:pt x="203385" y="192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21803" y="2626642"/>
              <a:ext cx="173079" cy="350426"/>
            </a:xfrm>
            <a:custGeom>
              <a:avLst/>
              <a:gdLst/>
              <a:ahLst/>
              <a:cxnLst/>
              <a:rect l="0" t="0" r="0" b="0"/>
              <a:pathLst>
                <a:path w="173079" h="350426">
                  <a:moveTo>
                    <a:pt x="105285" y="89710"/>
                  </a:moveTo>
                  <a:lnTo>
                    <a:pt x="113618" y="52232"/>
                  </a:lnTo>
                  <a:lnTo>
                    <a:pt x="114350" y="40158"/>
                  </a:lnTo>
                  <a:lnTo>
                    <a:pt x="108924" y="20504"/>
                  </a:lnTo>
                  <a:lnTo>
                    <a:pt x="104201" y="11987"/>
                  </a:lnTo>
                  <a:lnTo>
                    <a:pt x="96373" y="6309"/>
                  </a:lnTo>
                  <a:lnTo>
                    <a:pt x="75198" y="0"/>
                  </a:lnTo>
                  <a:lnTo>
                    <a:pt x="53308" y="3436"/>
                  </a:lnTo>
                  <a:lnTo>
                    <a:pt x="24374" y="18524"/>
                  </a:lnTo>
                  <a:lnTo>
                    <a:pt x="16249" y="24705"/>
                  </a:lnTo>
                  <a:lnTo>
                    <a:pt x="7222" y="44051"/>
                  </a:lnTo>
                  <a:lnTo>
                    <a:pt x="4379" y="67078"/>
                  </a:lnTo>
                  <a:lnTo>
                    <a:pt x="7015" y="89010"/>
                  </a:lnTo>
                  <a:lnTo>
                    <a:pt x="15206" y="107336"/>
                  </a:lnTo>
                  <a:lnTo>
                    <a:pt x="20666" y="115499"/>
                  </a:lnTo>
                  <a:lnTo>
                    <a:pt x="27815" y="119771"/>
                  </a:lnTo>
                  <a:lnTo>
                    <a:pt x="45118" y="121398"/>
                  </a:lnTo>
                  <a:lnTo>
                    <a:pt x="74589" y="110147"/>
                  </a:lnTo>
                  <a:lnTo>
                    <a:pt x="88913" y="95284"/>
                  </a:lnTo>
                  <a:lnTo>
                    <a:pt x="94370" y="86407"/>
                  </a:lnTo>
                  <a:lnTo>
                    <a:pt x="101518" y="83998"/>
                  </a:lnTo>
                  <a:lnTo>
                    <a:pt x="109792" y="85902"/>
                  </a:lnTo>
                  <a:lnTo>
                    <a:pt x="118818" y="90681"/>
                  </a:lnTo>
                  <a:lnTo>
                    <a:pt x="131967" y="108469"/>
                  </a:lnTo>
                  <a:lnTo>
                    <a:pt x="153772" y="164277"/>
                  </a:lnTo>
                  <a:lnTo>
                    <a:pt x="168328" y="216916"/>
                  </a:lnTo>
                  <a:lnTo>
                    <a:pt x="173078" y="244512"/>
                  </a:lnTo>
                  <a:lnTo>
                    <a:pt x="166596" y="297236"/>
                  </a:lnTo>
                  <a:lnTo>
                    <a:pt x="163706" y="308779"/>
                  </a:lnTo>
                  <a:lnTo>
                    <a:pt x="158270" y="317645"/>
                  </a:lnTo>
                  <a:lnTo>
                    <a:pt x="142872" y="330614"/>
                  </a:lnTo>
                  <a:lnTo>
                    <a:pt x="114472" y="344493"/>
                  </a:lnTo>
                  <a:lnTo>
                    <a:pt x="78241" y="350425"/>
                  </a:lnTo>
                  <a:lnTo>
                    <a:pt x="21521" y="345193"/>
                  </a:lnTo>
                  <a:lnTo>
                    <a:pt x="0" y="342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08034" y="2583669"/>
              <a:ext cx="172472" cy="185326"/>
            </a:xfrm>
            <a:custGeom>
              <a:avLst/>
              <a:gdLst/>
              <a:ahLst/>
              <a:cxnLst/>
              <a:rect l="0" t="0" r="0" b="0"/>
              <a:pathLst>
                <a:path w="172472" h="185326">
                  <a:moveTo>
                    <a:pt x="45396" y="90569"/>
                  </a:moveTo>
                  <a:lnTo>
                    <a:pt x="82874" y="82236"/>
                  </a:lnTo>
                  <a:lnTo>
                    <a:pt x="128708" y="74885"/>
                  </a:lnTo>
                  <a:lnTo>
                    <a:pt x="155349" y="59926"/>
                  </a:lnTo>
                  <a:lnTo>
                    <a:pt x="167573" y="44194"/>
                  </a:lnTo>
                  <a:lnTo>
                    <a:pt x="172471" y="35086"/>
                  </a:lnTo>
                  <a:lnTo>
                    <a:pt x="172226" y="26674"/>
                  </a:lnTo>
                  <a:lnTo>
                    <a:pt x="168554" y="18726"/>
                  </a:lnTo>
                  <a:lnTo>
                    <a:pt x="162596" y="11088"/>
                  </a:lnTo>
                  <a:lnTo>
                    <a:pt x="143498" y="2602"/>
                  </a:lnTo>
                  <a:lnTo>
                    <a:pt x="120582" y="0"/>
                  </a:lnTo>
                  <a:lnTo>
                    <a:pt x="98699" y="2743"/>
                  </a:lnTo>
                  <a:lnTo>
                    <a:pt x="66648" y="16453"/>
                  </a:lnTo>
                  <a:lnTo>
                    <a:pt x="40515" y="35333"/>
                  </a:lnTo>
                  <a:lnTo>
                    <a:pt x="11893" y="71080"/>
                  </a:lnTo>
                  <a:lnTo>
                    <a:pt x="2040" y="91266"/>
                  </a:lnTo>
                  <a:lnTo>
                    <a:pt x="0" y="115055"/>
                  </a:lnTo>
                  <a:lnTo>
                    <a:pt x="4163" y="138886"/>
                  </a:lnTo>
                  <a:lnTo>
                    <a:pt x="13812" y="157277"/>
                  </a:lnTo>
                  <a:lnTo>
                    <a:pt x="29019" y="170130"/>
                  </a:lnTo>
                  <a:lnTo>
                    <a:pt x="48646" y="178572"/>
                  </a:lnTo>
                  <a:lnTo>
                    <a:pt x="98038" y="185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27212" y="270582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9065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27212" y="25584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44922" y="2524655"/>
              <a:ext cx="113918" cy="275926"/>
            </a:xfrm>
            <a:custGeom>
              <a:avLst/>
              <a:gdLst/>
              <a:ahLst/>
              <a:cxnLst/>
              <a:rect l="0" t="0" r="0" b="0"/>
              <a:pathLst>
                <a:path w="113918" h="275926">
                  <a:moveTo>
                    <a:pt x="19160" y="275925"/>
                  </a:moveTo>
                  <a:lnTo>
                    <a:pt x="19160" y="217308"/>
                  </a:lnTo>
                  <a:lnTo>
                    <a:pt x="17991" y="164304"/>
                  </a:lnTo>
                  <a:lnTo>
                    <a:pt x="4506" y="102432"/>
                  </a:lnTo>
                  <a:lnTo>
                    <a:pt x="0" y="61393"/>
                  </a:lnTo>
                  <a:lnTo>
                    <a:pt x="5186" y="36688"/>
                  </a:lnTo>
                  <a:lnTo>
                    <a:pt x="9844" y="25187"/>
                  </a:lnTo>
                  <a:lnTo>
                    <a:pt x="24378" y="9288"/>
                  </a:lnTo>
                  <a:lnTo>
                    <a:pt x="33168" y="3410"/>
                  </a:lnTo>
                  <a:lnTo>
                    <a:pt x="55412" y="0"/>
                  </a:lnTo>
                  <a:lnTo>
                    <a:pt x="88004" y="4656"/>
                  </a:lnTo>
                  <a:lnTo>
                    <a:pt x="113917" y="12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21969" y="269529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948394" y="2432082"/>
            <a:ext cx="4148229" cy="652768"/>
            <a:chOff x="4948394" y="2432082"/>
            <a:chExt cx="4148229" cy="652768"/>
          </a:xfrm>
        </p:grpSpPr>
        <p:sp>
          <p:nvSpPr>
            <p:cNvPr id="65" name="Freeform 64"/>
            <p:cNvSpPr/>
            <p:nvPr/>
          </p:nvSpPr>
          <p:spPr>
            <a:xfrm>
              <a:off x="4948394" y="2432082"/>
              <a:ext cx="242156" cy="404664"/>
            </a:xfrm>
            <a:custGeom>
              <a:avLst/>
              <a:gdLst/>
              <a:ahLst/>
              <a:cxnLst/>
              <a:rect l="0" t="0" r="0" b="0"/>
              <a:pathLst>
                <a:path w="242156" h="404664">
                  <a:moveTo>
                    <a:pt x="0" y="21057"/>
                  </a:moveTo>
                  <a:lnTo>
                    <a:pt x="19127" y="83338"/>
                  </a:lnTo>
                  <a:lnTo>
                    <a:pt x="43119" y="137388"/>
                  </a:lnTo>
                  <a:lnTo>
                    <a:pt x="64799" y="198714"/>
                  </a:lnTo>
                  <a:lnTo>
                    <a:pt x="82240" y="249821"/>
                  </a:lnTo>
                  <a:lnTo>
                    <a:pt x="96637" y="302009"/>
                  </a:lnTo>
                  <a:lnTo>
                    <a:pt x="119217" y="355234"/>
                  </a:lnTo>
                  <a:lnTo>
                    <a:pt x="139275" y="396424"/>
                  </a:lnTo>
                  <a:lnTo>
                    <a:pt x="145493" y="404663"/>
                  </a:lnTo>
                  <a:lnTo>
                    <a:pt x="149637" y="404306"/>
                  </a:lnTo>
                  <a:lnTo>
                    <a:pt x="152400" y="398219"/>
                  </a:lnTo>
                  <a:lnTo>
                    <a:pt x="168895" y="336749"/>
                  </a:lnTo>
                  <a:lnTo>
                    <a:pt x="186061" y="274673"/>
                  </a:lnTo>
                  <a:lnTo>
                    <a:pt x="200052" y="212487"/>
                  </a:lnTo>
                  <a:lnTo>
                    <a:pt x="214081" y="154797"/>
                  </a:lnTo>
                  <a:lnTo>
                    <a:pt x="231627" y="92612"/>
                  </a:lnTo>
                  <a:lnTo>
                    <a:pt x="240075" y="38181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32663" y="266370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3582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53720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09605" y="2639990"/>
              <a:ext cx="133629" cy="175499"/>
            </a:xfrm>
            <a:custGeom>
              <a:avLst/>
              <a:gdLst/>
              <a:ahLst/>
              <a:cxnLst/>
              <a:rect l="0" t="0" r="0" b="0"/>
              <a:pathLst>
                <a:path w="133629" h="175499">
                  <a:moveTo>
                    <a:pt x="133628" y="23719"/>
                  </a:moveTo>
                  <a:lnTo>
                    <a:pt x="115647" y="8078"/>
                  </a:lnTo>
                  <a:lnTo>
                    <a:pt x="98730" y="0"/>
                  </a:lnTo>
                  <a:lnTo>
                    <a:pt x="58297" y="54"/>
                  </a:lnTo>
                  <a:lnTo>
                    <a:pt x="35417" y="7742"/>
                  </a:lnTo>
                  <a:lnTo>
                    <a:pt x="26040" y="13068"/>
                  </a:lnTo>
                  <a:lnTo>
                    <a:pt x="12501" y="31464"/>
                  </a:lnTo>
                  <a:lnTo>
                    <a:pt x="3755" y="55237"/>
                  </a:lnTo>
                  <a:lnTo>
                    <a:pt x="0" y="94929"/>
                  </a:lnTo>
                  <a:lnTo>
                    <a:pt x="6947" y="135156"/>
                  </a:lnTo>
                  <a:lnTo>
                    <a:pt x="17274" y="158644"/>
                  </a:lnTo>
                  <a:lnTo>
                    <a:pt x="25643" y="166312"/>
                  </a:lnTo>
                  <a:lnTo>
                    <a:pt x="47420" y="174831"/>
                  </a:lnTo>
                  <a:lnTo>
                    <a:pt x="69577" y="175498"/>
                  </a:lnTo>
                  <a:lnTo>
                    <a:pt x="102042" y="171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17222" y="2463668"/>
              <a:ext cx="10240" cy="347441"/>
            </a:xfrm>
            <a:custGeom>
              <a:avLst/>
              <a:gdLst/>
              <a:ahLst/>
              <a:cxnLst/>
              <a:rect l="0" t="0" r="0" b="0"/>
              <a:pathLst>
                <a:path w="10240" h="347441">
                  <a:moveTo>
                    <a:pt x="10239" y="0"/>
                  </a:moveTo>
                  <a:lnTo>
                    <a:pt x="7119" y="54144"/>
                  </a:lnTo>
                  <a:lnTo>
                    <a:pt x="1174" y="114680"/>
                  </a:lnTo>
                  <a:lnTo>
                    <a:pt x="0" y="175728"/>
                  </a:lnTo>
                  <a:lnTo>
                    <a:pt x="966" y="224553"/>
                  </a:lnTo>
                  <a:lnTo>
                    <a:pt x="8060" y="283565"/>
                  </a:lnTo>
                  <a:lnTo>
                    <a:pt x="9594" y="319936"/>
                  </a:lnTo>
                  <a:lnTo>
                    <a:pt x="1023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32704" y="25900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6486" y="14654"/>
                  </a:lnTo>
                  <a:lnTo>
                    <a:pt x="79040" y="19792"/>
                  </a:lnTo>
                  <a:lnTo>
                    <a:pt x="27658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87333" y="2653181"/>
              <a:ext cx="183976" cy="153851"/>
            </a:xfrm>
            <a:custGeom>
              <a:avLst/>
              <a:gdLst/>
              <a:ahLst/>
              <a:cxnLst/>
              <a:rect l="0" t="0" r="0" b="0"/>
              <a:pathLst>
                <a:path w="183976" h="153851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8"/>
                  </a:lnTo>
                  <a:lnTo>
                    <a:pt x="2018" y="60676"/>
                  </a:lnTo>
                  <a:lnTo>
                    <a:pt x="0" y="83119"/>
                  </a:lnTo>
                  <a:lnTo>
                    <a:pt x="4172" y="103622"/>
                  </a:lnTo>
                  <a:lnTo>
                    <a:pt x="13826" y="120534"/>
                  </a:lnTo>
                  <a:lnTo>
                    <a:pt x="38003" y="143208"/>
                  </a:lnTo>
                  <a:lnTo>
                    <a:pt x="60447" y="151386"/>
                  </a:lnTo>
                  <a:lnTo>
                    <a:pt x="84850" y="153850"/>
                  </a:lnTo>
                  <a:lnTo>
                    <a:pt x="107394" y="151046"/>
                  </a:lnTo>
                  <a:lnTo>
                    <a:pt x="139817" y="137301"/>
                  </a:lnTo>
                  <a:lnTo>
                    <a:pt x="166061" y="118411"/>
                  </a:lnTo>
                  <a:lnTo>
                    <a:pt x="183066" y="92407"/>
                  </a:lnTo>
                  <a:lnTo>
                    <a:pt x="183975" y="82661"/>
                  </a:lnTo>
                  <a:lnTo>
                    <a:pt x="178746" y="62475"/>
                  </a:lnTo>
                  <a:lnTo>
                    <a:pt x="15069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22259" y="2653181"/>
              <a:ext cx="105286" cy="150986"/>
            </a:xfrm>
            <a:custGeom>
              <a:avLst/>
              <a:gdLst/>
              <a:ahLst/>
              <a:cxnLst/>
              <a:rect l="0" t="0" r="0" b="0"/>
              <a:pathLst>
                <a:path w="105286" h="150986">
                  <a:moveTo>
                    <a:pt x="0" y="63171"/>
                  </a:moveTo>
                  <a:lnTo>
                    <a:pt x="27511" y="126599"/>
                  </a:lnTo>
                  <a:lnTo>
                    <a:pt x="36097" y="150985"/>
                  </a:lnTo>
                  <a:lnTo>
                    <a:pt x="17176" y="93664"/>
                  </a:lnTo>
                  <a:lnTo>
                    <a:pt x="12498" y="57258"/>
                  </a:lnTo>
                  <a:lnTo>
                    <a:pt x="17643" y="36756"/>
                  </a:lnTo>
                  <a:lnTo>
                    <a:pt x="22291" y="28014"/>
                  </a:lnTo>
                  <a:lnTo>
                    <a:pt x="36813" y="15180"/>
                  </a:lnTo>
                  <a:lnTo>
                    <a:pt x="56136" y="67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43399" y="267423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1452" y="48931"/>
                  </a:lnTo>
                  <a:lnTo>
                    <a:pt x="24749" y="108061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64456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69529" y="2647592"/>
              <a:ext cx="191433" cy="202390"/>
            </a:xfrm>
            <a:custGeom>
              <a:avLst/>
              <a:gdLst/>
              <a:ahLst/>
              <a:cxnLst/>
              <a:rect l="0" t="0" r="0" b="0"/>
              <a:pathLst>
                <a:path w="191433" h="202390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8"/>
                  </a:lnTo>
                  <a:lnTo>
                    <a:pt x="13617" y="22823"/>
                  </a:lnTo>
                  <a:lnTo>
                    <a:pt x="5639" y="31116"/>
                  </a:lnTo>
                  <a:lnTo>
                    <a:pt x="1490" y="40155"/>
                  </a:lnTo>
                  <a:lnTo>
                    <a:pt x="0" y="59556"/>
                  </a:lnTo>
                  <a:lnTo>
                    <a:pt x="3580" y="67303"/>
                  </a:lnTo>
                  <a:lnTo>
                    <a:pt x="16916" y="79031"/>
                  </a:lnTo>
                  <a:lnTo>
                    <a:pt x="37662" y="81904"/>
                  </a:lnTo>
                  <a:lnTo>
                    <a:pt x="72529" y="83183"/>
                  </a:lnTo>
                  <a:lnTo>
                    <a:pt x="126372" y="97349"/>
                  </a:lnTo>
                  <a:lnTo>
                    <a:pt x="156916" y="108686"/>
                  </a:lnTo>
                  <a:lnTo>
                    <a:pt x="173583" y="120040"/>
                  </a:lnTo>
                  <a:lnTo>
                    <a:pt x="185670" y="136005"/>
                  </a:lnTo>
                  <a:lnTo>
                    <a:pt x="190531" y="145175"/>
                  </a:lnTo>
                  <a:lnTo>
                    <a:pt x="191432" y="154798"/>
                  </a:lnTo>
                  <a:lnTo>
                    <a:pt x="186194" y="174850"/>
                  </a:lnTo>
                  <a:lnTo>
                    <a:pt x="172948" y="189221"/>
                  </a:lnTo>
                  <a:lnTo>
                    <a:pt x="164502" y="194691"/>
                  </a:lnTo>
                  <a:lnTo>
                    <a:pt x="130258" y="202389"/>
                  </a:lnTo>
                  <a:lnTo>
                    <a:pt x="110263" y="197951"/>
                  </a:lnTo>
                  <a:lnTo>
                    <a:pt x="73911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92819" y="2495253"/>
              <a:ext cx="29689" cy="347442"/>
            </a:xfrm>
            <a:custGeom>
              <a:avLst/>
              <a:gdLst/>
              <a:ahLst/>
              <a:cxnLst/>
              <a:rect l="0" t="0" r="0" b="0"/>
              <a:pathLst>
                <a:path w="29689" h="347442">
                  <a:moveTo>
                    <a:pt x="19160" y="0"/>
                  </a:moveTo>
                  <a:lnTo>
                    <a:pt x="4506" y="58617"/>
                  </a:lnTo>
                  <a:lnTo>
                    <a:pt x="0" y="104586"/>
                  </a:lnTo>
                  <a:lnTo>
                    <a:pt x="4254" y="160840"/>
                  </a:lnTo>
                  <a:lnTo>
                    <a:pt x="7335" y="216373"/>
                  </a:lnTo>
                  <a:lnTo>
                    <a:pt x="16781" y="277964"/>
                  </a:lnTo>
                  <a:lnTo>
                    <a:pt x="26792" y="322019"/>
                  </a:lnTo>
                  <a:lnTo>
                    <a:pt x="2968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85777" y="2505782"/>
              <a:ext cx="21001" cy="347441"/>
            </a:xfrm>
            <a:custGeom>
              <a:avLst/>
              <a:gdLst/>
              <a:ahLst/>
              <a:cxnLst/>
              <a:rect l="0" t="0" r="0" b="0"/>
              <a:pathLst>
                <a:path w="21001" h="347441">
                  <a:moveTo>
                    <a:pt x="10472" y="0"/>
                  </a:moveTo>
                  <a:lnTo>
                    <a:pt x="2138" y="48931"/>
                  </a:lnTo>
                  <a:lnTo>
                    <a:pt x="593" y="96776"/>
                  </a:lnTo>
                  <a:lnTo>
                    <a:pt x="136" y="147997"/>
                  </a:lnTo>
                  <a:lnTo>
                    <a:pt x="0" y="200219"/>
                  </a:lnTo>
                  <a:lnTo>
                    <a:pt x="3079" y="249617"/>
                  </a:lnTo>
                  <a:lnTo>
                    <a:pt x="9011" y="308230"/>
                  </a:lnTo>
                  <a:lnTo>
                    <a:pt x="12942" y="327284"/>
                  </a:lnTo>
                  <a:lnTo>
                    <a:pt x="2100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15380" y="2568953"/>
              <a:ext cx="201927" cy="161443"/>
            </a:xfrm>
            <a:custGeom>
              <a:avLst/>
              <a:gdLst/>
              <a:ahLst/>
              <a:cxnLst/>
              <a:rect l="0" t="0" r="0" b="0"/>
              <a:pathLst>
                <a:path w="201927" h="161443">
                  <a:moveTo>
                    <a:pt x="201926" y="105285"/>
                  </a:moveTo>
                  <a:lnTo>
                    <a:pt x="146881" y="123243"/>
                  </a:lnTo>
                  <a:lnTo>
                    <a:pt x="87413" y="140434"/>
                  </a:lnTo>
                  <a:lnTo>
                    <a:pt x="33640" y="157935"/>
                  </a:lnTo>
                  <a:lnTo>
                    <a:pt x="23055" y="161442"/>
                  </a:lnTo>
                  <a:lnTo>
                    <a:pt x="14828" y="160270"/>
                  </a:lnTo>
                  <a:lnTo>
                    <a:pt x="8174" y="155980"/>
                  </a:lnTo>
                  <a:lnTo>
                    <a:pt x="2567" y="149610"/>
                  </a:lnTo>
                  <a:lnTo>
                    <a:pt x="0" y="141854"/>
                  </a:lnTo>
                  <a:lnTo>
                    <a:pt x="267" y="123878"/>
                  </a:lnTo>
                  <a:lnTo>
                    <a:pt x="7405" y="107309"/>
                  </a:lnTo>
                  <a:lnTo>
                    <a:pt x="36149" y="51896"/>
                  </a:lnTo>
                  <a:lnTo>
                    <a:pt x="650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69989" y="2716352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3120" y="42692"/>
                  </a:lnTo>
                  <a:lnTo>
                    <a:pt x="9576" y="62258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38404" y="2684766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157927" y="0"/>
                  </a:moveTo>
                  <a:lnTo>
                    <a:pt x="123029" y="58617"/>
                  </a:lnTo>
                  <a:lnTo>
                    <a:pt x="91979" y="112791"/>
                  </a:lnTo>
                  <a:lnTo>
                    <a:pt x="66435" y="165433"/>
                  </a:lnTo>
                  <a:lnTo>
                    <a:pt x="44188" y="221151"/>
                  </a:lnTo>
                  <a:lnTo>
                    <a:pt x="29730" y="271287"/>
                  </a:lnTo>
                  <a:lnTo>
                    <a:pt x="8299" y="332225"/>
                  </a:lnTo>
                  <a:lnTo>
                    <a:pt x="1639" y="37996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06860" y="2689340"/>
              <a:ext cx="147539" cy="185190"/>
            </a:xfrm>
            <a:custGeom>
              <a:avLst/>
              <a:gdLst/>
              <a:ahLst/>
              <a:cxnLst/>
              <a:rect l="0" t="0" r="0" b="0"/>
              <a:pathLst>
                <a:path w="147539" h="185190">
                  <a:moveTo>
                    <a:pt x="0" y="111240"/>
                  </a:moveTo>
                  <a:lnTo>
                    <a:pt x="37478" y="102907"/>
                  </a:lnTo>
                  <a:lnTo>
                    <a:pt x="83313" y="95556"/>
                  </a:lnTo>
                  <a:lnTo>
                    <a:pt x="124991" y="74433"/>
                  </a:lnTo>
                  <a:lnTo>
                    <a:pt x="141729" y="61346"/>
                  </a:lnTo>
                  <a:lnTo>
                    <a:pt x="145959" y="53411"/>
                  </a:lnTo>
                  <a:lnTo>
                    <a:pt x="147538" y="35235"/>
                  </a:lnTo>
                  <a:lnTo>
                    <a:pt x="141222" y="18579"/>
                  </a:lnTo>
                  <a:lnTo>
                    <a:pt x="136262" y="10861"/>
                  </a:lnTo>
                  <a:lnTo>
                    <a:pt x="128276" y="5716"/>
                  </a:lnTo>
                  <a:lnTo>
                    <a:pt x="106925" y="0"/>
                  </a:lnTo>
                  <a:lnTo>
                    <a:pt x="97019" y="815"/>
                  </a:lnTo>
                  <a:lnTo>
                    <a:pt x="79774" y="7960"/>
                  </a:lnTo>
                  <a:lnTo>
                    <a:pt x="51323" y="30726"/>
                  </a:lnTo>
                  <a:lnTo>
                    <a:pt x="13074" y="90509"/>
                  </a:lnTo>
                  <a:lnTo>
                    <a:pt x="8931" y="111385"/>
                  </a:lnTo>
                  <a:lnTo>
                    <a:pt x="12157" y="132361"/>
                  </a:lnTo>
                  <a:lnTo>
                    <a:pt x="21391" y="153382"/>
                  </a:lnTo>
                  <a:lnTo>
                    <a:pt x="45332" y="179359"/>
                  </a:lnTo>
                  <a:lnTo>
                    <a:pt x="70840" y="185189"/>
                  </a:lnTo>
                  <a:lnTo>
                    <a:pt x="115813" y="184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82589" y="2741203"/>
              <a:ext cx="192769" cy="144094"/>
            </a:xfrm>
            <a:custGeom>
              <a:avLst/>
              <a:gdLst/>
              <a:ahLst/>
              <a:cxnLst/>
              <a:rect l="0" t="0" r="0" b="0"/>
              <a:pathLst>
                <a:path w="192769" h="144094">
                  <a:moveTo>
                    <a:pt x="129597" y="38320"/>
                  </a:moveTo>
                  <a:lnTo>
                    <a:pt x="100289" y="9012"/>
                  </a:lnTo>
                  <a:lnTo>
                    <a:pt x="80697" y="1897"/>
                  </a:lnTo>
                  <a:lnTo>
                    <a:pt x="68920" y="0"/>
                  </a:lnTo>
                  <a:lnTo>
                    <a:pt x="49598" y="4131"/>
                  </a:lnTo>
                  <a:lnTo>
                    <a:pt x="18128" y="25848"/>
                  </a:lnTo>
                  <a:lnTo>
                    <a:pt x="2073" y="51392"/>
                  </a:lnTo>
                  <a:lnTo>
                    <a:pt x="0" y="74155"/>
                  </a:lnTo>
                  <a:lnTo>
                    <a:pt x="4148" y="97531"/>
                  </a:lnTo>
                  <a:lnTo>
                    <a:pt x="19637" y="123844"/>
                  </a:lnTo>
                  <a:lnTo>
                    <a:pt x="32373" y="139112"/>
                  </a:lnTo>
                  <a:lnTo>
                    <a:pt x="40214" y="142949"/>
                  </a:lnTo>
                  <a:lnTo>
                    <a:pt x="58286" y="144093"/>
                  </a:lnTo>
                  <a:lnTo>
                    <a:pt x="74897" y="137583"/>
                  </a:lnTo>
                  <a:lnTo>
                    <a:pt x="82602" y="132571"/>
                  </a:lnTo>
                  <a:lnTo>
                    <a:pt x="94283" y="117644"/>
                  </a:lnTo>
                  <a:lnTo>
                    <a:pt x="102204" y="98142"/>
                  </a:lnTo>
                  <a:lnTo>
                    <a:pt x="107289" y="47494"/>
                  </a:lnTo>
                  <a:lnTo>
                    <a:pt x="107984" y="29529"/>
                  </a:lnTo>
                  <a:lnTo>
                    <a:pt x="114057" y="67737"/>
                  </a:lnTo>
                  <a:lnTo>
                    <a:pt x="134351" y="100848"/>
                  </a:lnTo>
                  <a:lnTo>
                    <a:pt x="170310" y="132733"/>
                  </a:lnTo>
                  <a:lnTo>
                    <a:pt x="192768" y="143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85886" y="2735157"/>
              <a:ext cx="115815" cy="184191"/>
            </a:xfrm>
            <a:custGeom>
              <a:avLst/>
              <a:gdLst/>
              <a:ahLst/>
              <a:cxnLst/>
              <a:rect l="0" t="0" r="0" b="0"/>
              <a:pathLst>
                <a:path w="115815" h="184191">
                  <a:moveTo>
                    <a:pt x="0" y="44366"/>
                  </a:moveTo>
                  <a:lnTo>
                    <a:pt x="11453" y="93297"/>
                  </a:lnTo>
                  <a:lnTo>
                    <a:pt x="24449" y="134903"/>
                  </a:lnTo>
                  <a:lnTo>
                    <a:pt x="45854" y="184190"/>
                  </a:lnTo>
                  <a:lnTo>
                    <a:pt x="44556" y="179040"/>
                  </a:lnTo>
                  <a:lnTo>
                    <a:pt x="24298" y="117321"/>
                  </a:lnTo>
                  <a:lnTo>
                    <a:pt x="6984" y="59736"/>
                  </a:lnTo>
                  <a:lnTo>
                    <a:pt x="7659" y="24743"/>
                  </a:lnTo>
                  <a:lnTo>
                    <a:pt x="12125" y="16077"/>
                  </a:lnTo>
                  <a:lnTo>
                    <a:pt x="26445" y="3327"/>
                  </a:lnTo>
                  <a:lnTo>
                    <a:pt x="50748" y="0"/>
                  </a:lnTo>
                  <a:lnTo>
                    <a:pt x="87956" y="1585"/>
                  </a:lnTo>
                  <a:lnTo>
                    <a:pt x="115814" y="2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63575" y="2695295"/>
              <a:ext cx="130093" cy="203185"/>
            </a:xfrm>
            <a:custGeom>
              <a:avLst/>
              <a:gdLst/>
              <a:ahLst/>
              <a:cxnLst/>
              <a:rect l="0" t="0" r="0" b="0"/>
              <a:pathLst>
                <a:path w="130093" h="203185">
                  <a:moveTo>
                    <a:pt x="106580" y="0"/>
                  </a:moveTo>
                  <a:lnTo>
                    <a:pt x="53875" y="19128"/>
                  </a:lnTo>
                  <a:lnTo>
                    <a:pt x="30392" y="37773"/>
                  </a:lnTo>
                  <a:lnTo>
                    <a:pt x="9786" y="65004"/>
                  </a:lnTo>
                  <a:lnTo>
                    <a:pt x="0" y="85043"/>
                  </a:lnTo>
                  <a:lnTo>
                    <a:pt x="1601" y="91790"/>
                  </a:lnTo>
                  <a:lnTo>
                    <a:pt x="7348" y="96288"/>
                  </a:lnTo>
                  <a:lnTo>
                    <a:pt x="15859" y="99287"/>
                  </a:lnTo>
                  <a:lnTo>
                    <a:pt x="34675" y="99500"/>
                  </a:lnTo>
                  <a:lnTo>
                    <a:pt x="54735" y="98034"/>
                  </a:lnTo>
                  <a:lnTo>
                    <a:pt x="106685" y="109688"/>
                  </a:lnTo>
                  <a:lnTo>
                    <a:pt x="114839" y="115240"/>
                  </a:lnTo>
                  <a:lnTo>
                    <a:pt x="127019" y="130766"/>
                  </a:lnTo>
                  <a:lnTo>
                    <a:pt x="130092" y="149365"/>
                  </a:lnTo>
                  <a:lnTo>
                    <a:pt x="129274" y="159238"/>
                  </a:lnTo>
                  <a:lnTo>
                    <a:pt x="122126" y="176448"/>
                  </a:lnTo>
                  <a:lnTo>
                    <a:pt x="116944" y="184312"/>
                  </a:lnTo>
                  <a:lnTo>
                    <a:pt x="101827" y="196170"/>
                  </a:lnTo>
                  <a:lnTo>
                    <a:pt x="92883" y="200970"/>
                  </a:lnTo>
                  <a:lnTo>
                    <a:pt x="73586" y="203184"/>
                  </a:lnTo>
                  <a:lnTo>
                    <a:pt x="2235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29429" y="2737409"/>
              <a:ext cx="143912" cy="161028"/>
            </a:xfrm>
            <a:custGeom>
              <a:avLst/>
              <a:gdLst/>
              <a:ahLst/>
              <a:cxnLst/>
              <a:rect l="0" t="0" r="0" b="0"/>
              <a:pathLst>
                <a:path w="143912" h="161028">
                  <a:moveTo>
                    <a:pt x="109224" y="0"/>
                  </a:moveTo>
                  <a:lnTo>
                    <a:pt x="86866" y="0"/>
                  </a:lnTo>
                  <a:lnTo>
                    <a:pt x="56196" y="11178"/>
                  </a:lnTo>
                  <a:lnTo>
                    <a:pt x="30471" y="29308"/>
                  </a:lnTo>
                  <a:lnTo>
                    <a:pt x="13620" y="55087"/>
                  </a:lnTo>
                  <a:lnTo>
                    <a:pt x="1218" y="84952"/>
                  </a:lnTo>
                  <a:lnTo>
                    <a:pt x="0" y="105607"/>
                  </a:lnTo>
                  <a:lnTo>
                    <a:pt x="4528" y="125315"/>
                  </a:lnTo>
                  <a:lnTo>
                    <a:pt x="14339" y="141873"/>
                  </a:lnTo>
                  <a:lnTo>
                    <a:pt x="29618" y="153912"/>
                  </a:lnTo>
                  <a:lnTo>
                    <a:pt x="38606" y="158760"/>
                  </a:lnTo>
                  <a:lnTo>
                    <a:pt x="57951" y="161027"/>
                  </a:lnTo>
                  <a:lnTo>
                    <a:pt x="78248" y="156965"/>
                  </a:lnTo>
                  <a:lnTo>
                    <a:pt x="98966" y="147361"/>
                  </a:lnTo>
                  <a:lnTo>
                    <a:pt x="124772" y="123211"/>
                  </a:lnTo>
                  <a:lnTo>
                    <a:pt x="141646" y="93829"/>
                  </a:lnTo>
                  <a:lnTo>
                    <a:pt x="143911" y="73287"/>
                  </a:lnTo>
                  <a:lnTo>
                    <a:pt x="139848" y="53629"/>
                  </a:lnTo>
                  <a:lnTo>
                    <a:pt x="130244" y="37093"/>
                  </a:lnTo>
                  <a:lnTo>
                    <a:pt x="115057" y="25065"/>
                  </a:lnTo>
                  <a:lnTo>
                    <a:pt x="8816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33409" y="254789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9" y="147997"/>
                  </a:lnTo>
                  <a:lnTo>
                    <a:pt x="10336" y="197099"/>
                  </a:lnTo>
                  <a:lnTo>
                    <a:pt x="16080" y="255612"/>
                  </a:lnTo>
                  <a:lnTo>
                    <a:pt x="31855" y="31694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40072" y="2511288"/>
              <a:ext cx="156551" cy="386078"/>
            </a:xfrm>
            <a:custGeom>
              <a:avLst/>
              <a:gdLst/>
              <a:ahLst/>
              <a:cxnLst/>
              <a:rect l="0" t="0" r="0" b="0"/>
              <a:pathLst>
                <a:path w="156551" h="386078">
                  <a:moveTo>
                    <a:pt x="93378" y="257706"/>
                  </a:moveTo>
                  <a:lnTo>
                    <a:pt x="87790" y="240939"/>
                  </a:lnTo>
                  <a:lnTo>
                    <a:pt x="75687" y="229587"/>
                  </a:lnTo>
                  <a:lnTo>
                    <a:pt x="67547" y="224922"/>
                  </a:lnTo>
                  <a:lnTo>
                    <a:pt x="58610" y="224152"/>
                  </a:lnTo>
                  <a:lnTo>
                    <a:pt x="39321" y="229535"/>
                  </a:lnTo>
                  <a:lnTo>
                    <a:pt x="14320" y="245720"/>
                  </a:lnTo>
                  <a:lnTo>
                    <a:pt x="5599" y="264857"/>
                  </a:lnTo>
                  <a:lnTo>
                    <a:pt x="0" y="320860"/>
                  </a:lnTo>
                  <a:lnTo>
                    <a:pt x="4620" y="359867"/>
                  </a:lnTo>
                  <a:lnTo>
                    <a:pt x="9639" y="369097"/>
                  </a:lnTo>
                  <a:lnTo>
                    <a:pt x="24576" y="382473"/>
                  </a:lnTo>
                  <a:lnTo>
                    <a:pt x="46032" y="386077"/>
                  </a:lnTo>
                  <a:lnTo>
                    <a:pt x="58305" y="385401"/>
                  </a:lnTo>
                  <a:lnTo>
                    <a:pt x="78180" y="375291"/>
                  </a:lnTo>
                  <a:lnTo>
                    <a:pt x="93643" y="359099"/>
                  </a:lnTo>
                  <a:lnTo>
                    <a:pt x="128097" y="297139"/>
                  </a:lnTo>
                  <a:lnTo>
                    <a:pt x="145254" y="240972"/>
                  </a:lnTo>
                  <a:lnTo>
                    <a:pt x="153203" y="200106"/>
                  </a:lnTo>
                  <a:lnTo>
                    <a:pt x="155558" y="150952"/>
                  </a:lnTo>
                  <a:lnTo>
                    <a:pt x="156256" y="99344"/>
                  </a:lnTo>
                  <a:lnTo>
                    <a:pt x="153343" y="50127"/>
                  </a:lnTo>
                  <a:lnTo>
                    <a:pt x="146936" y="22729"/>
                  </a:lnTo>
                  <a:lnTo>
                    <a:pt x="136289" y="2754"/>
                  </a:lnTo>
                  <a:lnTo>
                    <a:pt x="131344" y="0"/>
                  </a:lnTo>
                  <a:lnTo>
                    <a:pt x="126877" y="1674"/>
                  </a:lnTo>
                  <a:lnTo>
                    <a:pt x="122730" y="6300"/>
                  </a:lnTo>
                  <a:lnTo>
                    <a:pt x="118122" y="23918"/>
                  </a:lnTo>
                  <a:lnTo>
                    <a:pt x="118647" y="63264"/>
                  </a:lnTo>
                  <a:lnTo>
                    <a:pt x="126211" y="115086"/>
                  </a:lnTo>
                  <a:lnTo>
                    <a:pt x="135862" y="174894"/>
                  </a:lnTo>
                  <a:lnTo>
                    <a:pt x="143010" y="237069"/>
                  </a:lnTo>
                  <a:lnTo>
                    <a:pt x="145129" y="296825"/>
                  </a:lnTo>
                  <a:lnTo>
                    <a:pt x="151434" y="358240"/>
                  </a:lnTo>
                  <a:lnTo>
                    <a:pt x="156550" y="384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621011" y="1031792"/>
            <a:ext cx="4422969" cy="974363"/>
            <a:chOff x="4621011" y="1031792"/>
            <a:chExt cx="4422969" cy="974363"/>
          </a:xfrm>
        </p:grpSpPr>
        <p:sp>
          <p:nvSpPr>
            <p:cNvPr id="89" name="Freeform 88"/>
            <p:cNvSpPr/>
            <p:nvPr/>
          </p:nvSpPr>
          <p:spPr>
            <a:xfrm>
              <a:off x="4621011" y="1168663"/>
              <a:ext cx="253684" cy="221099"/>
            </a:xfrm>
            <a:custGeom>
              <a:avLst/>
              <a:gdLst/>
              <a:ahLst/>
              <a:cxnLst/>
              <a:rect l="0" t="0" r="0" b="0"/>
              <a:pathLst>
                <a:path w="253684" h="221099">
                  <a:moveTo>
                    <a:pt x="137869" y="0"/>
                  </a:moveTo>
                  <a:lnTo>
                    <a:pt x="95208" y="55659"/>
                  </a:lnTo>
                  <a:lnTo>
                    <a:pt x="59419" y="97277"/>
                  </a:lnTo>
                  <a:lnTo>
                    <a:pt x="16491" y="133230"/>
                  </a:lnTo>
                  <a:lnTo>
                    <a:pt x="0" y="159968"/>
                  </a:lnTo>
                  <a:lnTo>
                    <a:pt x="1503" y="167477"/>
                  </a:lnTo>
                  <a:lnTo>
                    <a:pt x="7184" y="173652"/>
                  </a:lnTo>
                  <a:lnTo>
                    <a:pt x="15651" y="178939"/>
                  </a:lnTo>
                  <a:lnTo>
                    <a:pt x="76166" y="191240"/>
                  </a:lnTo>
                  <a:lnTo>
                    <a:pt x="136729" y="203892"/>
                  </a:lnTo>
                  <a:lnTo>
                    <a:pt x="187705" y="208591"/>
                  </a:lnTo>
                  <a:lnTo>
                    <a:pt x="242568" y="218642"/>
                  </a:lnTo>
                  <a:lnTo>
                    <a:pt x="25368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74653" y="1242362"/>
              <a:ext cx="694881" cy="63172"/>
            </a:xfrm>
            <a:custGeom>
              <a:avLst/>
              <a:gdLst/>
              <a:ahLst/>
              <a:cxnLst/>
              <a:rect l="0" t="0" r="0" b="0"/>
              <a:pathLst>
                <a:path w="694881" h="63172">
                  <a:moveTo>
                    <a:pt x="0" y="63171"/>
                  </a:moveTo>
                  <a:lnTo>
                    <a:pt x="58617" y="63171"/>
                  </a:lnTo>
                  <a:lnTo>
                    <a:pt x="118856" y="62001"/>
                  </a:lnTo>
                  <a:lnTo>
                    <a:pt x="170097" y="54838"/>
                  </a:lnTo>
                  <a:lnTo>
                    <a:pt x="224932" y="53076"/>
                  </a:lnTo>
                  <a:lnTo>
                    <a:pt x="286507" y="44367"/>
                  </a:lnTo>
                  <a:lnTo>
                    <a:pt x="340863" y="36970"/>
                  </a:lnTo>
                  <a:lnTo>
                    <a:pt x="403896" y="25414"/>
                  </a:lnTo>
                  <a:lnTo>
                    <a:pt x="459501" y="18798"/>
                  </a:lnTo>
                  <a:lnTo>
                    <a:pt x="522637" y="10448"/>
                  </a:lnTo>
                  <a:lnTo>
                    <a:pt x="584158" y="1607"/>
                  </a:lnTo>
                  <a:lnTo>
                    <a:pt x="645106" y="318"/>
                  </a:lnTo>
                  <a:lnTo>
                    <a:pt x="6948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74860" y="1126549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69" y="170867"/>
                  </a:lnTo>
                  <a:lnTo>
                    <a:pt x="8333" y="222614"/>
                  </a:lnTo>
                  <a:lnTo>
                    <a:pt x="15684" y="277550"/>
                  </a:lnTo>
                  <a:lnTo>
                    <a:pt x="28682" y="335001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37989" y="1116020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61711" y="3120"/>
                  </a:lnTo>
                  <a:lnTo>
                    <a:pt x="206764" y="9065"/>
                  </a:lnTo>
                  <a:lnTo>
                    <a:pt x="150850" y="19815"/>
                  </a:lnTo>
                  <a:lnTo>
                    <a:pt x="91626" y="40136"/>
                  </a:lnTo>
                  <a:lnTo>
                    <a:pt x="29538" y="501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53844" y="1105492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11453" y="57264"/>
                  </a:lnTo>
                  <a:lnTo>
                    <a:pt x="18212" y="106654"/>
                  </a:lnTo>
                  <a:lnTo>
                    <a:pt x="23334" y="158333"/>
                  </a:lnTo>
                  <a:lnTo>
                    <a:pt x="29141" y="207570"/>
                  </a:lnTo>
                  <a:lnTo>
                    <a:pt x="36692" y="266129"/>
                  </a:lnTo>
                  <a:lnTo>
                    <a:pt x="39873" y="321587"/>
                  </a:lnTo>
                  <a:lnTo>
                    <a:pt x="36049" y="345308"/>
                  </a:lnTo>
                  <a:lnTo>
                    <a:pt x="33391" y="349529"/>
                  </a:lnTo>
                  <a:lnTo>
                    <a:pt x="30449" y="348832"/>
                  </a:lnTo>
                  <a:lnTo>
                    <a:pt x="27319" y="344859"/>
                  </a:lnTo>
                  <a:lnTo>
                    <a:pt x="22913" y="316910"/>
                  </a:lnTo>
                  <a:lnTo>
                    <a:pt x="22594" y="265544"/>
                  </a:lnTo>
                  <a:lnTo>
                    <a:pt x="30741" y="226598"/>
                  </a:lnTo>
                  <a:lnTo>
                    <a:pt x="41349" y="207555"/>
                  </a:lnTo>
                  <a:lnTo>
                    <a:pt x="56982" y="194412"/>
                  </a:lnTo>
                  <a:lnTo>
                    <a:pt x="66064" y="189269"/>
                  </a:lnTo>
                  <a:lnTo>
                    <a:pt x="85514" y="186675"/>
                  </a:lnTo>
                  <a:lnTo>
                    <a:pt x="104687" y="190591"/>
                  </a:lnTo>
                  <a:lnTo>
                    <a:pt x="121007" y="200131"/>
                  </a:lnTo>
                  <a:lnTo>
                    <a:pt x="132940" y="215289"/>
                  </a:lnTo>
                  <a:lnTo>
                    <a:pt x="170272" y="275480"/>
                  </a:lnTo>
                  <a:lnTo>
                    <a:pt x="177838" y="331826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47716" y="1266638"/>
              <a:ext cx="133375" cy="196824"/>
            </a:xfrm>
            <a:custGeom>
              <a:avLst/>
              <a:gdLst/>
              <a:ahLst/>
              <a:cxnLst/>
              <a:rect l="0" t="0" r="0" b="0"/>
              <a:pathLst>
                <a:path w="133375" h="196824">
                  <a:moveTo>
                    <a:pt x="16698" y="91538"/>
                  </a:moveTo>
                  <a:lnTo>
                    <a:pt x="70573" y="73579"/>
                  </a:lnTo>
                  <a:lnTo>
                    <a:pt x="100122" y="62170"/>
                  </a:lnTo>
                  <a:lnTo>
                    <a:pt x="116556" y="50799"/>
                  </a:lnTo>
                  <a:lnTo>
                    <a:pt x="128541" y="34827"/>
                  </a:lnTo>
                  <a:lnTo>
                    <a:pt x="133374" y="25655"/>
                  </a:lnTo>
                  <a:lnTo>
                    <a:pt x="133086" y="18370"/>
                  </a:lnTo>
                  <a:lnTo>
                    <a:pt x="129385" y="12344"/>
                  </a:lnTo>
                  <a:lnTo>
                    <a:pt x="123408" y="7156"/>
                  </a:lnTo>
                  <a:lnTo>
                    <a:pt x="104289" y="1392"/>
                  </a:lnTo>
                  <a:lnTo>
                    <a:pt x="81364" y="0"/>
                  </a:lnTo>
                  <a:lnTo>
                    <a:pt x="59476" y="3281"/>
                  </a:lnTo>
                  <a:lnTo>
                    <a:pt x="41170" y="14878"/>
                  </a:lnTo>
                  <a:lnTo>
                    <a:pt x="10354" y="50919"/>
                  </a:lnTo>
                  <a:lnTo>
                    <a:pt x="2180" y="74265"/>
                  </a:lnTo>
                  <a:lnTo>
                    <a:pt x="0" y="87041"/>
                  </a:lnTo>
                  <a:lnTo>
                    <a:pt x="3818" y="110596"/>
                  </a:lnTo>
                  <a:lnTo>
                    <a:pt x="25332" y="154314"/>
                  </a:lnTo>
                  <a:lnTo>
                    <a:pt x="50842" y="180588"/>
                  </a:lnTo>
                  <a:lnTo>
                    <a:pt x="73597" y="189607"/>
                  </a:lnTo>
                  <a:lnTo>
                    <a:pt x="132512" y="196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06611" y="1242362"/>
              <a:ext cx="178985" cy="259403"/>
            </a:xfrm>
            <a:custGeom>
              <a:avLst/>
              <a:gdLst/>
              <a:ahLst/>
              <a:cxnLst/>
              <a:rect l="0" t="0" r="0" b="0"/>
              <a:pathLst>
                <a:path w="178985" h="259403">
                  <a:moveTo>
                    <a:pt x="0" y="21057"/>
                  </a:moveTo>
                  <a:lnTo>
                    <a:pt x="17958" y="74932"/>
                  </a:lnTo>
                  <a:lnTo>
                    <a:pt x="39811" y="138149"/>
                  </a:lnTo>
                  <a:lnTo>
                    <a:pt x="65222" y="198592"/>
                  </a:lnTo>
                  <a:lnTo>
                    <a:pt x="95489" y="249374"/>
                  </a:lnTo>
                  <a:lnTo>
                    <a:pt x="102264" y="257496"/>
                  </a:lnTo>
                  <a:lnTo>
                    <a:pt x="107951" y="259402"/>
                  </a:lnTo>
                  <a:lnTo>
                    <a:pt x="112912" y="257163"/>
                  </a:lnTo>
                  <a:lnTo>
                    <a:pt x="121543" y="245316"/>
                  </a:lnTo>
                  <a:lnTo>
                    <a:pt x="129278" y="228352"/>
                  </a:lnTo>
                  <a:lnTo>
                    <a:pt x="136541" y="174395"/>
                  </a:lnTo>
                  <a:lnTo>
                    <a:pt x="151327" y="116596"/>
                  </a:lnTo>
                  <a:lnTo>
                    <a:pt x="168511" y="6015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05031" y="1234955"/>
              <a:ext cx="235988" cy="248294"/>
            </a:xfrm>
            <a:custGeom>
              <a:avLst/>
              <a:gdLst/>
              <a:ahLst/>
              <a:cxnLst/>
              <a:rect l="0" t="0" r="0" b="0"/>
              <a:pathLst>
                <a:path w="235988" h="248294">
                  <a:moveTo>
                    <a:pt x="149103" y="17936"/>
                  </a:moveTo>
                  <a:lnTo>
                    <a:pt x="137925" y="6757"/>
                  </a:lnTo>
                  <a:lnTo>
                    <a:pt x="119959" y="1269"/>
                  </a:lnTo>
                  <a:lnTo>
                    <a:pt x="97546" y="0"/>
                  </a:lnTo>
                  <a:lnTo>
                    <a:pt x="65197" y="7032"/>
                  </a:lnTo>
                  <a:lnTo>
                    <a:pt x="25945" y="29777"/>
                  </a:lnTo>
                  <a:lnTo>
                    <a:pt x="11308" y="44255"/>
                  </a:lnTo>
                  <a:lnTo>
                    <a:pt x="903" y="62389"/>
                  </a:lnTo>
                  <a:lnTo>
                    <a:pt x="0" y="70968"/>
                  </a:lnTo>
                  <a:lnTo>
                    <a:pt x="5237" y="86739"/>
                  </a:lnTo>
                  <a:lnTo>
                    <a:pt x="18482" y="98428"/>
                  </a:lnTo>
                  <a:lnTo>
                    <a:pt x="55581" y="115464"/>
                  </a:lnTo>
                  <a:lnTo>
                    <a:pt x="118605" y="122199"/>
                  </a:lnTo>
                  <a:lnTo>
                    <a:pt x="168295" y="128608"/>
                  </a:lnTo>
                  <a:lnTo>
                    <a:pt x="201193" y="143404"/>
                  </a:lnTo>
                  <a:lnTo>
                    <a:pt x="216318" y="159097"/>
                  </a:lnTo>
                  <a:lnTo>
                    <a:pt x="235560" y="197768"/>
                  </a:lnTo>
                  <a:lnTo>
                    <a:pt x="235987" y="206844"/>
                  </a:lnTo>
                  <a:lnTo>
                    <a:pt x="230222" y="223168"/>
                  </a:lnTo>
                  <a:lnTo>
                    <a:pt x="216742" y="235102"/>
                  </a:lnTo>
                  <a:lnTo>
                    <a:pt x="197882" y="243136"/>
                  </a:lnTo>
                  <a:lnTo>
                    <a:pt x="147647" y="248293"/>
                  </a:lnTo>
                  <a:lnTo>
                    <a:pt x="109677" y="246067"/>
                  </a:lnTo>
                  <a:lnTo>
                    <a:pt x="54347" y="239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80604" y="1031792"/>
              <a:ext cx="31459" cy="442198"/>
            </a:xfrm>
            <a:custGeom>
              <a:avLst/>
              <a:gdLst/>
              <a:ahLst/>
              <a:cxnLst/>
              <a:rect l="0" t="0" r="0" b="0"/>
              <a:pathLst>
                <a:path w="31459" h="442198">
                  <a:moveTo>
                    <a:pt x="10401" y="0"/>
                  </a:moveTo>
                  <a:lnTo>
                    <a:pt x="1336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8303" y="219854"/>
                  </a:lnTo>
                  <a:lnTo>
                    <a:pt x="16668" y="269603"/>
                  </a:lnTo>
                  <a:lnTo>
                    <a:pt x="19667" y="325938"/>
                  </a:lnTo>
                  <a:lnTo>
                    <a:pt x="23799" y="384961"/>
                  </a:lnTo>
                  <a:lnTo>
                    <a:pt x="3145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43606" y="118972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0290" y="17958"/>
                  </a:lnTo>
                  <a:lnTo>
                    <a:pt x="149077" y="31666"/>
                  </a:lnTo>
                  <a:lnTo>
                    <a:pt x="85990" y="45639"/>
                  </a:lnTo>
                  <a:lnTo>
                    <a:pt x="23052" y="5125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88038" y="1242150"/>
              <a:ext cx="250409" cy="210861"/>
            </a:xfrm>
            <a:custGeom>
              <a:avLst/>
              <a:gdLst/>
              <a:ahLst/>
              <a:cxnLst/>
              <a:rect l="0" t="0" r="0" b="0"/>
              <a:pathLst>
                <a:path w="250409" h="210861">
                  <a:moveTo>
                    <a:pt x="145123" y="105497"/>
                  </a:moveTo>
                  <a:lnTo>
                    <a:pt x="150712" y="88730"/>
                  </a:lnTo>
                  <a:lnTo>
                    <a:pt x="150336" y="71139"/>
                  </a:lnTo>
                  <a:lnTo>
                    <a:pt x="145100" y="51622"/>
                  </a:lnTo>
                  <a:lnTo>
                    <a:pt x="134974" y="31250"/>
                  </a:lnTo>
                  <a:lnTo>
                    <a:pt x="110530" y="5639"/>
                  </a:lnTo>
                  <a:lnTo>
                    <a:pt x="101004" y="1490"/>
                  </a:lnTo>
                  <a:lnTo>
                    <a:pt x="81061" y="0"/>
                  </a:lnTo>
                  <a:lnTo>
                    <a:pt x="63618" y="6357"/>
                  </a:lnTo>
                  <a:lnTo>
                    <a:pt x="48067" y="18151"/>
                  </a:lnTo>
                  <a:lnTo>
                    <a:pt x="27328" y="44522"/>
                  </a:lnTo>
                  <a:lnTo>
                    <a:pt x="5406" y="100847"/>
                  </a:lnTo>
                  <a:lnTo>
                    <a:pt x="0" y="146883"/>
                  </a:lnTo>
                  <a:lnTo>
                    <a:pt x="4975" y="174194"/>
                  </a:lnTo>
                  <a:lnTo>
                    <a:pt x="9577" y="186390"/>
                  </a:lnTo>
                  <a:lnTo>
                    <a:pt x="24049" y="203061"/>
                  </a:lnTo>
                  <a:lnTo>
                    <a:pt x="32821" y="209144"/>
                  </a:lnTo>
                  <a:lnTo>
                    <a:pt x="42179" y="210860"/>
                  </a:lnTo>
                  <a:lnTo>
                    <a:pt x="61935" y="206527"/>
                  </a:lnTo>
                  <a:lnTo>
                    <a:pt x="87199" y="190934"/>
                  </a:lnTo>
                  <a:lnTo>
                    <a:pt x="109502" y="165907"/>
                  </a:lnTo>
                  <a:lnTo>
                    <a:pt x="133601" y="107329"/>
                  </a:lnTo>
                  <a:lnTo>
                    <a:pt x="137441" y="96190"/>
                  </a:lnTo>
                  <a:lnTo>
                    <a:pt x="141172" y="92273"/>
                  </a:lnTo>
                  <a:lnTo>
                    <a:pt x="144828" y="93172"/>
                  </a:lnTo>
                  <a:lnTo>
                    <a:pt x="152011" y="103529"/>
                  </a:lnTo>
                  <a:lnTo>
                    <a:pt x="175261" y="148739"/>
                  </a:lnTo>
                  <a:lnTo>
                    <a:pt x="200456" y="173941"/>
                  </a:lnTo>
                  <a:lnTo>
                    <a:pt x="250408" y="200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08908" y="1265401"/>
              <a:ext cx="145352" cy="191048"/>
            </a:xfrm>
            <a:custGeom>
              <a:avLst/>
              <a:gdLst/>
              <a:ahLst/>
              <a:cxnLst/>
              <a:rect l="0" t="0" r="0" b="0"/>
              <a:pathLst>
                <a:path w="145352" h="191048">
                  <a:moveTo>
                    <a:pt x="8480" y="40132"/>
                  </a:moveTo>
                  <a:lnTo>
                    <a:pt x="2415" y="72584"/>
                  </a:lnTo>
                  <a:lnTo>
                    <a:pt x="16200" y="134965"/>
                  </a:lnTo>
                  <a:lnTo>
                    <a:pt x="34278" y="191047"/>
                  </a:lnTo>
                  <a:lnTo>
                    <a:pt x="15136" y="133794"/>
                  </a:lnTo>
                  <a:lnTo>
                    <a:pt x="2560" y="76917"/>
                  </a:lnTo>
                  <a:lnTo>
                    <a:pt x="0" y="47902"/>
                  </a:lnTo>
                  <a:lnTo>
                    <a:pt x="5101" y="22529"/>
                  </a:lnTo>
                  <a:lnTo>
                    <a:pt x="9737" y="10849"/>
                  </a:lnTo>
                  <a:lnTo>
                    <a:pt x="17507" y="4232"/>
                  </a:lnTo>
                  <a:lnTo>
                    <a:pt x="27367" y="991"/>
                  </a:lnTo>
                  <a:lnTo>
                    <a:pt x="38619" y="0"/>
                  </a:lnTo>
                  <a:lnTo>
                    <a:pt x="57360" y="5138"/>
                  </a:lnTo>
                  <a:lnTo>
                    <a:pt x="94045" y="33090"/>
                  </a:lnTo>
                  <a:lnTo>
                    <a:pt x="125511" y="72406"/>
                  </a:lnTo>
                  <a:lnTo>
                    <a:pt x="138953" y="104677"/>
                  </a:lnTo>
                  <a:lnTo>
                    <a:pt x="144087" y="150671"/>
                  </a:lnTo>
                  <a:lnTo>
                    <a:pt x="145351" y="177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88697" y="1081736"/>
              <a:ext cx="155076" cy="371666"/>
            </a:xfrm>
            <a:custGeom>
              <a:avLst/>
              <a:gdLst/>
              <a:ahLst/>
              <a:cxnLst/>
              <a:rect l="0" t="0" r="0" b="0"/>
              <a:pathLst>
                <a:path w="155076" h="371666">
                  <a:moveTo>
                    <a:pt x="112961" y="255383"/>
                  </a:moveTo>
                  <a:lnTo>
                    <a:pt x="101782" y="238615"/>
                  </a:lnTo>
                  <a:lnTo>
                    <a:pt x="86936" y="227263"/>
                  </a:lnTo>
                  <a:lnTo>
                    <a:pt x="78063" y="222599"/>
                  </a:lnTo>
                  <a:lnTo>
                    <a:pt x="68638" y="221828"/>
                  </a:lnTo>
                  <a:lnTo>
                    <a:pt x="48809" y="227212"/>
                  </a:lnTo>
                  <a:lnTo>
                    <a:pt x="31417" y="240523"/>
                  </a:lnTo>
                  <a:lnTo>
                    <a:pt x="17057" y="258137"/>
                  </a:lnTo>
                  <a:lnTo>
                    <a:pt x="6776" y="277664"/>
                  </a:lnTo>
                  <a:lnTo>
                    <a:pt x="0" y="313977"/>
                  </a:lnTo>
                  <a:lnTo>
                    <a:pt x="3582" y="348783"/>
                  </a:lnTo>
                  <a:lnTo>
                    <a:pt x="8456" y="357424"/>
                  </a:lnTo>
                  <a:lnTo>
                    <a:pt x="23230" y="370145"/>
                  </a:lnTo>
                  <a:lnTo>
                    <a:pt x="32083" y="371665"/>
                  </a:lnTo>
                  <a:lnTo>
                    <a:pt x="51279" y="367115"/>
                  </a:lnTo>
                  <a:lnTo>
                    <a:pt x="68389" y="354175"/>
                  </a:lnTo>
                  <a:lnTo>
                    <a:pt x="98437" y="311682"/>
                  </a:lnTo>
                  <a:lnTo>
                    <a:pt x="117328" y="258228"/>
                  </a:lnTo>
                  <a:lnTo>
                    <a:pt x="122272" y="199489"/>
                  </a:lnTo>
                  <a:lnTo>
                    <a:pt x="123128" y="149134"/>
                  </a:lnTo>
                  <a:lnTo>
                    <a:pt x="123382" y="97170"/>
                  </a:lnTo>
                  <a:lnTo>
                    <a:pt x="117879" y="38387"/>
                  </a:lnTo>
                  <a:lnTo>
                    <a:pt x="103239" y="3915"/>
                  </a:lnTo>
                  <a:lnTo>
                    <a:pt x="98291" y="0"/>
                  </a:lnTo>
                  <a:lnTo>
                    <a:pt x="93822" y="899"/>
                  </a:lnTo>
                  <a:lnTo>
                    <a:pt x="89674" y="5009"/>
                  </a:lnTo>
                  <a:lnTo>
                    <a:pt x="88183" y="22053"/>
                  </a:lnTo>
                  <a:lnTo>
                    <a:pt x="96758" y="71123"/>
                  </a:lnTo>
                  <a:lnTo>
                    <a:pt x="102481" y="133111"/>
                  </a:lnTo>
                  <a:lnTo>
                    <a:pt x="113664" y="191629"/>
                  </a:lnTo>
                  <a:lnTo>
                    <a:pt x="126817" y="231034"/>
                  </a:lnTo>
                  <a:lnTo>
                    <a:pt x="151323" y="287849"/>
                  </a:lnTo>
                  <a:lnTo>
                    <a:pt x="155075" y="297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05199" y="1215716"/>
              <a:ext cx="160230" cy="223309"/>
            </a:xfrm>
            <a:custGeom>
              <a:avLst/>
              <a:gdLst/>
              <a:ahLst/>
              <a:cxnLst/>
              <a:rect l="0" t="0" r="0" b="0"/>
              <a:pathLst>
                <a:path w="160230" h="223309">
                  <a:moveTo>
                    <a:pt x="117558" y="5589"/>
                  </a:moveTo>
                  <a:lnTo>
                    <a:pt x="100790" y="0"/>
                  </a:lnTo>
                  <a:lnTo>
                    <a:pt x="83198" y="376"/>
                  </a:lnTo>
                  <a:lnTo>
                    <a:pt x="63683" y="5612"/>
                  </a:lnTo>
                  <a:lnTo>
                    <a:pt x="25676" y="28037"/>
                  </a:lnTo>
                  <a:lnTo>
                    <a:pt x="11211" y="42472"/>
                  </a:lnTo>
                  <a:lnTo>
                    <a:pt x="882" y="60586"/>
                  </a:lnTo>
                  <a:lnTo>
                    <a:pt x="0" y="70330"/>
                  </a:lnTo>
                  <a:lnTo>
                    <a:pt x="5258" y="90515"/>
                  </a:lnTo>
                  <a:lnTo>
                    <a:pt x="12276" y="96131"/>
                  </a:lnTo>
                  <a:lnTo>
                    <a:pt x="32551" y="99253"/>
                  </a:lnTo>
                  <a:lnTo>
                    <a:pt x="94203" y="94988"/>
                  </a:lnTo>
                  <a:lnTo>
                    <a:pt x="115366" y="100304"/>
                  </a:lnTo>
                  <a:lnTo>
                    <a:pt x="148018" y="122781"/>
                  </a:lnTo>
                  <a:lnTo>
                    <a:pt x="155412" y="129341"/>
                  </a:lnTo>
                  <a:lnTo>
                    <a:pt x="159171" y="138393"/>
                  </a:lnTo>
                  <a:lnTo>
                    <a:pt x="160229" y="160929"/>
                  </a:lnTo>
                  <a:lnTo>
                    <a:pt x="154248" y="194336"/>
                  </a:lnTo>
                  <a:lnTo>
                    <a:pt x="147867" y="202780"/>
                  </a:lnTo>
                  <a:lnTo>
                    <a:pt x="128299" y="215282"/>
                  </a:lnTo>
                  <a:lnTo>
                    <a:pt x="90974" y="223308"/>
                  </a:lnTo>
                  <a:lnTo>
                    <a:pt x="31894" y="217909"/>
                  </a:lnTo>
                  <a:lnTo>
                    <a:pt x="12272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77558" y="1077090"/>
              <a:ext cx="134754" cy="365315"/>
            </a:xfrm>
            <a:custGeom>
              <a:avLst/>
              <a:gdLst/>
              <a:ahLst/>
              <a:cxnLst/>
              <a:rect l="0" t="0" r="0" b="0"/>
              <a:pathLst>
                <a:path w="134754" h="365315">
                  <a:moveTo>
                    <a:pt x="92639" y="365314"/>
                  </a:moveTo>
                  <a:lnTo>
                    <a:pt x="74681" y="311439"/>
                  </a:lnTo>
                  <a:lnTo>
                    <a:pt x="57490" y="254277"/>
                  </a:lnTo>
                  <a:lnTo>
                    <a:pt x="36260" y="193859"/>
                  </a:lnTo>
                  <a:lnTo>
                    <a:pt x="19588" y="142583"/>
                  </a:lnTo>
                  <a:lnTo>
                    <a:pt x="2647" y="81046"/>
                  </a:lnTo>
                  <a:lnTo>
                    <a:pt x="0" y="54919"/>
                  </a:lnTo>
                  <a:lnTo>
                    <a:pt x="5062" y="33948"/>
                  </a:lnTo>
                  <a:lnTo>
                    <a:pt x="9688" y="25080"/>
                  </a:lnTo>
                  <a:lnTo>
                    <a:pt x="24186" y="12108"/>
                  </a:lnTo>
                  <a:lnTo>
                    <a:pt x="43498" y="3612"/>
                  </a:lnTo>
                  <a:lnTo>
                    <a:pt x="79508" y="0"/>
                  </a:lnTo>
                  <a:lnTo>
                    <a:pt x="110585" y="5818"/>
                  </a:lnTo>
                  <a:lnTo>
                    <a:pt x="134753" y="17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12269" y="1273948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04677" y="8333"/>
                  </a:lnTo>
                  <a:lnTo>
                    <a:pt x="147665" y="10095"/>
                  </a:lnTo>
                  <a:lnTo>
                    <a:pt x="94549" y="17678"/>
                  </a:lnTo>
                  <a:lnTo>
                    <a:pt x="36397" y="23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54213" y="1295005"/>
              <a:ext cx="157061" cy="151094"/>
            </a:xfrm>
            <a:custGeom>
              <a:avLst/>
              <a:gdLst/>
              <a:ahLst/>
              <a:cxnLst/>
              <a:rect l="0" t="0" r="0" b="0"/>
              <a:pathLst>
                <a:path w="157061" h="151094">
                  <a:moveTo>
                    <a:pt x="105497" y="10528"/>
                  </a:moveTo>
                  <a:lnTo>
                    <a:pt x="88729" y="4939"/>
                  </a:lnTo>
                  <a:lnTo>
                    <a:pt x="71138" y="5315"/>
                  </a:lnTo>
                  <a:lnTo>
                    <a:pt x="51621" y="10551"/>
                  </a:lnTo>
                  <a:lnTo>
                    <a:pt x="31249" y="20677"/>
                  </a:lnTo>
                  <a:lnTo>
                    <a:pt x="5639" y="45121"/>
                  </a:lnTo>
                  <a:lnTo>
                    <a:pt x="1490" y="55817"/>
                  </a:lnTo>
                  <a:lnTo>
                    <a:pt x="0" y="80179"/>
                  </a:lnTo>
                  <a:lnTo>
                    <a:pt x="5739" y="114614"/>
                  </a:lnTo>
                  <a:lnTo>
                    <a:pt x="10915" y="123202"/>
                  </a:lnTo>
                  <a:lnTo>
                    <a:pt x="26026" y="135865"/>
                  </a:lnTo>
                  <a:lnTo>
                    <a:pt x="59853" y="149570"/>
                  </a:lnTo>
                  <a:lnTo>
                    <a:pt x="82871" y="151093"/>
                  </a:lnTo>
                  <a:lnTo>
                    <a:pt x="104799" y="146701"/>
                  </a:lnTo>
                  <a:lnTo>
                    <a:pt x="135706" y="131074"/>
                  </a:lnTo>
                  <a:lnTo>
                    <a:pt x="152457" y="118307"/>
                  </a:lnTo>
                  <a:lnTo>
                    <a:pt x="156691" y="108117"/>
                  </a:lnTo>
                  <a:lnTo>
                    <a:pt x="157060" y="68169"/>
                  </a:lnTo>
                  <a:lnTo>
                    <a:pt x="152591" y="44335"/>
                  </a:lnTo>
                  <a:lnTo>
                    <a:pt x="147421" y="35406"/>
                  </a:lnTo>
                  <a:lnTo>
                    <a:pt x="124548" y="17249"/>
                  </a:lnTo>
                  <a:lnTo>
                    <a:pt x="949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86052" y="1226533"/>
              <a:ext cx="157928" cy="216283"/>
            </a:xfrm>
            <a:custGeom>
              <a:avLst/>
              <a:gdLst/>
              <a:ahLst/>
              <a:cxnLst/>
              <a:rect l="0" t="0" r="0" b="0"/>
              <a:pathLst>
                <a:path w="157928" h="216283">
                  <a:moveTo>
                    <a:pt x="0" y="79000"/>
                  </a:moveTo>
                  <a:lnTo>
                    <a:pt x="14572" y="121692"/>
                  </a:lnTo>
                  <a:lnTo>
                    <a:pt x="29664" y="159110"/>
                  </a:lnTo>
                  <a:lnTo>
                    <a:pt x="46540" y="216282"/>
                  </a:lnTo>
                  <a:lnTo>
                    <a:pt x="31023" y="162123"/>
                  </a:lnTo>
                  <a:lnTo>
                    <a:pt x="13963" y="109270"/>
                  </a:lnTo>
                  <a:lnTo>
                    <a:pt x="5826" y="70552"/>
                  </a:lnTo>
                  <a:lnTo>
                    <a:pt x="7659" y="43270"/>
                  </a:lnTo>
                  <a:lnTo>
                    <a:pt x="12125" y="32953"/>
                  </a:lnTo>
                  <a:lnTo>
                    <a:pt x="26446" y="18371"/>
                  </a:lnTo>
                  <a:lnTo>
                    <a:pt x="47629" y="11110"/>
                  </a:lnTo>
                  <a:lnTo>
                    <a:pt x="104624" y="0"/>
                  </a:lnTo>
                  <a:lnTo>
                    <a:pt x="157927" y="5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69658" y="1621388"/>
              <a:ext cx="284270" cy="355980"/>
            </a:xfrm>
            <a:custGeom>
              <a:avLst/>
              <a:gdLst/>
              <a:ahLst/>
              <a:cxnLst/>
              <a:rect l="0" t="0" r="0" b="0"/>
              <a:pathLst>
                <a:path w="284270" h="355980">
                  <a:moveTo>
                    <a:pt x="0" y="52643"/>
                  </a:moveTo>
                  <a:lnTo>
                    <a:pt x="20243" y="96605"/>
                  </a:lnTo>
                  <a:lnTo>
                    <a:pt x="61330" y="159095"/>
                  </a:lnTo>
                  <a:lnTo>
                    <a:pt x="96472" y="214310"/>
                  </a:lnTo>
                  <a:lnTo>
                    <a:pt x="128804" y="270277"/>
                  </a:lnTo>
                  <a:lnTo>
                    <a:pt x="151768" y="310019"/>
                  </a:lnTo>
                  <a:lnTo>
                    <a:pt x="195028" y="353229"/>
                  </a:lnTo>
                  <a:lnTo>
                    <a:pt x="202548" y="355979"/>
                  </a:lnTo>
                  <a:lnTo>
                    <a:pt x="209901" y="355472"/>
                  </a:lnTo>
                  <a:lnTo>
                    <a:pt x="217143" y="352795"/>
                  </a:lnTo>
                  <a:lnTo>
                    <a:pt x="223141" y="346331"/>
                  </a:lnTo>
                  <a:lnTo>
                    <a:pt x="232924" y="326670"/>
                  </a:lnTo>
                  <a:lnTo>
                    <a:pt x="240332" y="275921"/>
                  </a:lnTo>
                  <a:lnTo>
                    <a:pt x="244915" y="220836"/>
                  </a:lnTo>
                  <a:lnTo>
                    <a:pt x="256738" y="164895"/>
                  </a:lnTo>
                  <a:lnTo>
                    <a:pt x="263103" y="108784"/>
                  </a:lnTo>
                  <a:lnTo>
                    <a:pt x="274412" y="55760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43094" y="1810901"/>
              <a:ext cx="26648" cy="136872"/>
            </a:xfrm>
            <a:custGeom>
              <a:avLst/>
              <a:gdLst/>
              <a:ahLst/>
              <a:cxnLst/>
              <a:rect l="0" t="0" r="0" b="0"/>
              <a:pathLst>
                <a:path w="26648" h="136872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5" y="104878"/>
                  </a:lnTo>
                  <a:lnTo>
                    <a:pt x="2664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48684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58062" y="1773178"/>
              <a:ext cx="185421" cy="159700"/>
            </a:xfrm>
            <a:custGeom>
              <a:avLst/>
              <a:gdLst/>
              <a:ahLst/>
              <a:cxnLst/>
              <a:rect l="0" t="0" r="0" b="0"/>
              <a:pathLst>
                <a:path w="185421" h="159700">
                  <a:moveTo>
                    <a:pt x="101191" y="27195"/>
                  </a:moveTo>
                  <a:lnTo>
                    <a:pt x="90013" y="10427"/>
                  </a:lnTo>
                  <a:lnTo>
                    <a:pt x="82041" y="5488"/>
                  </a:lnTo>
                  <a:lnTo>
                    <a:pt x="60705" y="0"/>
                  </a:lnTo>
                  <a:lnTo>
                    <a:pt x="50804" y="876"/>
                  </a:lnTo>
                  <a:lnTo>
                    <a:pt x="33563" y="8088"/>
                  </a:lnTo>
                  <a:lnTo>
                    <a:pt x="10704" y="25303"/>
                  </a:lnTo>
                  <a:lnTo>
                    <a:pt x="2484" y="44681"/>
                  </a:lnTo>
                  <a:lnTo>
                    <a:pt x="0" y="67722"/>
                  </a:lnTo>
                  <a:lnTo>
                    <a:pt x="2795" y="89660"/>
                  </a:lnTo>
                  <a:lnTo>
                    <a:pt x="16535" y="121742"/>
                  </a:lnTo>
                  <a:lnTo>
                    <a:pt x="35424" y="147885"/>
                  </a:lnTo>
                  <a:lnTo>
                    <a:pt x="55193" y="156874"/>
                  </a:lnTo>
                  <a:lnTo>
                    <a:pt x="78408" y="159699"/>
                  </a:lnTo>
                  <a:lnTo>
                    <a:pt x="100425" y="157055"/>
                  </a:lnTo>
                  <a:lnTo>
                    <a:pt x="118788" y="148862"/>
                  </a:lnTo>
                  <a:lnTo>
                    <a:pt x="169273" y="122465"/>
                  </a:lnTo>
                  <a:lnTo>
                    <a:pt x="185420" y="111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675067" y="162138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8333" y="54145"/>
                  </a:lnTo>
                  <a:lnTo>
                    <a:pt x="10094" y="109091"/>
                  </a:lnTo>
                  <a:lnTo>
                    <a:pt x="18849" y="158939"/>
                  </a:lnTo>
                  <a:lnTo>
                    <a:pt x="31843" y="216446"/>
                  </a:lnTo>
                  <a:lnTo>
                    <a:pt x="40761" y="276855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11896" y="172667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25764" y="3120"/>
                  </a:lnTo>
                  <a:lnTo>
                    <a:pt x="66387" y="17958"/>
                  </a:lnTo>
                  <a:lnTo>
                    <a:pt x="2481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95189" y="1779316"/>
              <a:ext cx="146139" cy="143985"/>
            </a:xfrm>
            <a:custGeom>
              <a:avLst/>
              <a:gdLst/>
              <a:ahLst/>
              <a:cxnLst/>
              <a:rect l="0" t="0" r="0" b="0"/>
              <a:pathLst>
                <a:path w="146139" h="143985">
                  <a:moveTo>
                    <a:pt x="79920" y="10528"/>
                  </a:moveTo>
                  <a:lnTo>
                    <a:pt x="57563" y="10528"/>
                  </a:lnTo>
                  <a:lnTo>
                    <a:pt x="40348" y="16767"/>
                  </a:lnTo>
                  <a:lnTo>
                    <a:pt x="24897" y="28509"/>
                  </a:lnTo>
                  <a:lnTo>
                    <a:pt x="10232" y="45426"/>
                  </a:lnTo>
                  <a:lnTo>
                    <a:pt x="2154" y="67762"/>
                  </a:lnTo>
                  <a:lnTo>
                    <a:pt x="0" y="80270"/>
                  </a:lnTo>
                  <a:lnTo>
                    <a:pt x="3845" y="103526"/>
                  </a:lnTo>
                  <a:lnTo>
                    <a:pt x="8146" y="114640"/>
                  </a:lnTo>
                  <a:lnTo>
                    <a:pt x="22284" y="130110"/>
                  </a:lnTo>
                  <a:lnTo>
                    <a:pt x="30967" y="135873"/>
                  </a:lnTo>
                  <a:lnTo>
                    <a:pt x="65545" y="143984"/>
                  </a:lnTo>
                  <a:lnTo>
                    <a:pt x="88739" y="139642"/>
                  </a:lnTo>
                  <a:lnTo>
                    <a:pt x="118407" y="124043"/>
                  </a:lnTo>
                  <a:lnTo>
                    <a:pt x="126635" y="117790"/>
                  </a:lnTo>
                  <a:lnTo>
                    <a:pt x="138897" y="98364"/>
                  </a:lnTo>
                  <a:lnTo>
                    <a:pt x="143804" y="86633"/>
                  </a:lnTo>
                  <a:lnTo>
                    <a:pt x="146138" y="61120"/>
                  </a:lnTo>
                  <a:lnTo>
                    <a:pt x="142105" y="36523"/>
                  </a:lnTo>
                  <a:lnTo>
                    <a:pt x="132514" y="17792"/>
                  </a:lnTo>
                  <a:lnTo>
                    <a:pt x="124341" y="11861"/>
                  </a:lnTo>
                  <a:lnTo>
                    <a:pt x="79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01450" y="1726673"/>
              <a:ext cx="73701" cy="172332"/>
            </a:xfrm>
            <a:custGeom>
              <a:avLst/>
              <a:gdLst/>
              <a:ahLst/>
              <a:cxnLst/>
              <a:rect l="0" t="0" r="0" b="0"/>
              <a:pathLst>
                <a:path w="73701" h="172332">
                  <a:moveTo>
                    <a:pt x="0" y="94757"/>
                  </a:moveTo>
                  <a:lnTo>
                    <a:pt x="27511" y="148631"/>
                  </a:lnTo>
                  <a:lnTo>
                    <a:pt x="36098" y="172331"/>
                  </a:lnTo>
                  <a:lnTo>
                    <a:pt x="12167" y="116387"/>
                  </a:lnTo>
                  <a:lnTo>
                    <a:pt x="8112" y="105668"/>
                  </a:lnTo>
                  <a:lnTo>
                    <a:pt x="6726" y="81279"/>
                  </a:lnTo>
                  <a:lnTo>
                    <a:pt x="11178" y="57181"/>
                  </a:lnTo>
                  <a:lnTo>
                    <a:pt x="20956" y="38672"/>
                  </a:lnTo>
                  <a:lnTo>
                    <a:pt x="45204" y="1509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38321" y="162138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69391" y="1700027"/>
              <a:ext cx="166121" cy="211459"/>
            </a:xfrm>
            <a:custGeom>
              <a:avLst/>
              <a:gdLst/>
              <a:ahLst/>
              <a:cxnLst/>
              <a:rect l="0" t="0" r="0" b="0"/>
              <a:pathLst>
                <a:path w="166121" h="211459">
                  <a:moveTo>
                    <a:pt x="111085" y="5589"/>
                  </a:moveTo>
                  <a:lnTo>
                    <a:pt x="94318" y="0"/>
                  </a:lnTo>
                  <a:lnTo>
                    <a:pt x="76727" y="375"/>
                  </a:lnTo>
                  <a:lnTo>
                    <a:pt x="36839" y="10149"/>
                  </a:lnTo>
                  <a:lnTo>
                    <a:pt x="19205" y="22823"/>
                  </a:lnTo>
                  <a:lnTo>
                    <a:pt x="11227" y="31117"/>
                  </a:lnTo>
                  <a:lnTo>
                    <a:pt x="2363" y="52810"/>
                  </a:lnTo>
                  <a:lnTo>
                    <a:pt x="0" y="65145"/>
                  </a:lnTo>
                  <a:lnTo>
                    <a:pt x="1933" y="75709"/>
                  </a:lnTo>
                  <a:lnTo>
                    <a:pt x="13440" y="93685"/>
                  </a:lnTo>
                  <a:lnTo>
                    <a:pt x="21422" y="98245"/>
                  </a:lnTo>
                  <a:lnTo>
                    <a:pt x="75232" y="100300"/>
                  </a:lnTo>
                  <a:lnTo>
                    <a:pt x="109821" y="105921"/>
                  </a:lnTo>
                  <a:lnTo>
                    <a:pt x="142296" y="120585"/>
                  </a:lnTo>
                  <a:lnTo>
                    <a:pt x="157322" y="136247"/>
                  </a:lnTo>
                  <a:lnTo>
                    <a:pt x="162967" y="145337"/>
                  </a:lnTo>
                  <a:lnTo>
                    <a:pt x="166120" y="164795"/>
                  </a:lnTo>
                  <a:lnTo>
                    <a:pt x="165322" y="174898"/>
                  </a:lnTo>
                  <a:lnTo>
                    <a:pt x="158197" y="192361"/>
                  </a:lnTo>
                  <a:lnTo>
                    <a:pt x="153021" y="200294"/>
                  </a:lnTo>
                  <a:lnTo>
                    <a:pt x="143722" y="205582"/>
                  </a:lnTo>
                  <a:lnTo>
                    <a:pt x="117792" y="211458"/>
                  </a:lnTo>
                  <a:lnTo>
                    <a:pt x="81487" y="209177"/>
                  </a:lnTo>
                  <a:lnTo>
                    <a:pt x="37386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31220" y="1690250"/>
              <a:ext cx="196739" cy="183955"/>
            </a:xfrm>
            <a:custGeom>
              <a:avLst/>
              <a:gdLst/>
              <a:ahLst/>
              <a:cxnLst/>
              <a:rect l="0" t="0" r="0" b="0"/>
              <a:pathLst>
                <a:path w="196739" h="183955">
                  <a:moveTo>
                    <a:pt x="133568" y="57480"/>
                  </a:moveTo>
                  <a:lnTo>
                    <a:pt x="113324" y="13517"/>
                  </a:lnTo>
                  <a:lnTo>
                    <a:pt x="104864" y="7115"/>
                  </a:lnTo>
                  <a:lnTo>
                    <a:pt x="82985" y="0"/>
                  </a:lnTo>
                  <a:lnTo>
                    <a:pt x="72940" y="443"/>
                  </a:lnTo>
                  <a:lnTo>
                    <a:pt x="55539" y="7174"/>
                  </a:lnTo>
                  <a:lnTo>
                    <a:pt x="27000" y="24117"/>
                  </a:lnTo>
                  <a:lnTo>
                    <a:pt x="12894" y="40312"/>
                  </a:lnTo>
                  <a:lnTo>
                    <a:pt x="3896" y="60378"/>
                  </a:lnTo>
                  <a:lnTo>
                    <a:pt x="0" y="96813"/>
                  </a:lnTo>
                  <a:lnTo>
                    <a:pt x="6905" y="130356"/>
                  </a:lnTo>
                  <a:lnTo>
                    <a:pt x="17221" y="151870"/>
                  </a:lnTo>
                  <a:lnTo>
                    <a:pt x="41772" y="178124"/>
                  </a:lnTo>
                  <a:lnTo>
                    <a:pt x="51314" y="182363"/>
                  </a:lnTo>
                  <a:lnTo>
                    <a:pt x="71274" y="183954"/>
                  </a:lnTo>
                  <a:lnTo>
                    <a:pt x="102242" y="172683"/>
                  </a:lnTo>
                  <a:lnTo>
                    <a:pt x="116916" y="157814"/>
                  </a:lnTo>
                  <a:lnTo>
                    <a:pt x="135868" y="119673"/>
                  </a:lnTo>
                  <a:lnTo>
                    <a:pt x="142470" y="79297"/>
                  </a:lnTo>
                  <a:lnTo>
                    <a:pt x="150013" y="103557"/>
                  </a:lnTo>
                  <a:lnTo>
                    <a:pt x="155060" y="112764"/>
                  </a:lnTo>
                  <a:lnTo>
                    <a:pt x="170025" y="126115"/>
                  </a:lnTo>
                  <a:lnTo>
                    <a:pt x="196738" y="141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70073" y="1702474"/>
              <a:ext cx="194103" cy="303681"/>
            </a:xfrm>
            <a:custGeom>
              <a:avLst/>
              <a:gdLst/>
              <a:ahLst/>
              <a:cxnLst/>
              <a:rect l="0" t="0" r="0" b="0"/>
              <a:pathLst>
                <a:path w="194103" h="303681">
                  <a:moveTo>
                    <a:pt x="157927" y="66313"/>
                  </a:moveTo>
                  <a:lnTo>
                    <a:pt x="157927" y="43956"/>
                  </a:lnTo>
                  <a:lnTo>
                    <a:pt x="154417" y="35031"/>
                  </a:lnTo>
                  <a:lnTo>
                    <a:pt x="141159" y="18875"/>
                  </a:lnTo>
                  <a:lnTo>
                    <a:pt x="108374" y="2214"/>
                  </a:lnTo>
                  <a:lnTo>
                    <a:pt x="85601" y="0"/>
                  </a:lnTo>
                  <a:lnTo>
                    <a:pt x="63781" y="4085"/>
                  </a:lnTo>
                  <a:lnTo>
                    <a:pt x="42385" y="13700"/>
                  </a:lnTo>
                  <a:lnTo>
                    <a:pt x="27416" y="28892"/>
                  </a:lnTo>
                  <a:lnTo>
                    <a:pt x="21787" y="37856"/>
                  </a:lnTo>
                  <a:lnTo>
                    <a:pt x="18651" y="60295"/>
                  </a:lnTo>
                  <a:lnTo>
                    <a:pt x="22327" y="83525"/>
                  </a:lnTo>
                  <a:lnTo>
                    <a:pt x="31760" y="101649"/>
                  </a:lnTo>
                  <a:lnTo>
                    <a:pt x="46870" y="114383"/>
                  </a:lnTo>
                  <a:lnTo>
                    <a:pt x="55813" y="119417"/>
                  </a:lnTo>
                  <a:lnTo>
                    <a:pt x="75108" y="121890"/>
                  </a:lnTo>
                  <a:lnTo>
                    <a:pt x="94213" y="117920"/>
                  </a:lnTo>
                  <a:lnTo>
                    <a:pt x="110502" y="108357"/>
                  </a:lnTo>
                  <a:lnTo>
                    <a:pt x="122422" y="93188"/>
                  </a:lnTo>
                  <a:lnTo>
                    <a:pt x="127238" y="84230"/>
                  </a:lnTo>
                  <a:lnTo>
                    <a:pt x="131618" y="82937"/>
                  </a:lnTo>
                  <a:lnTo>
                    <a:pt x="135708" y="86754"/>
                  </a:lnTo>
                  <a:lnTo>
                    <a:pt x="161500" y="139195"/>
                  </a:lnTo>
                  <a:lnTo>
                    <a:pt x="182040" y="201459"/>
                  </a:lnTo>
                  <a:lnTo>
                    <a:pt x="194102" y="244957"/>
                  </a:lnTo>
                  <a:lnTo>
                    <a:pt x="192332" y="266203"/>
                  </a:lnTo>
                  <a:lnTo>
                    <a:pt x="184526" y="284225"/>
                  </a:lnTo>
                  <a:lnTo>
                    <a:pt x="179169" y="292306"/>
                  </a:lnTo>
                  <a:lnTo>
                    <a:pt x="169749" y="297694"/>
                  </a:lnTo>
                  <a:lnTo>
                    <a:pt x="143684" y="303680"/>
                  </a:lnTo>
                  <a:lnTo>
                    <a:pt x="88866" y="299117"/>
                  </a:lnTo>
                  <a:lnTo>
                    <a:pt x="26607" y="283595"/>
                  </a:lnTo>
                  <a:lnTo>
                    <a:pt x="0" y="276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153041" y="1625694"/>
              <a:ext cx="175002" cy="191632"/>
            </a:xfrm>
            <a:custGeom>
              <a:avLst/>
              <a:gdLst/>
              <a:ahLst/>
              <a:cxnLst/>
              <a:rect l="0" t="0" r="0" b="0"/>
              <a:pathLst>
                <a:path w="175002" h="191632">
                  <a:moveTo>
                    <a:pt x="27601" y="122036"/>
                  </a:moveTo>
                  <a:lnTo>
                    <a:pt x="70293" y="118917"/>
                  </a:lnTo>
                  <a:lnTo>
                    <a:pt x="121264" y="102908"/>
                  </a:lnTo>
                  <a:lnTo>
                    <a:pt x="145560" y="84263"/>
                  </a:lnTo>
                  <a:lnTo>
                    <a:pt x="160356" y="66644"/>
                  </a:lnTo>
                  <a:lnTo>
                    <a:pt x="164068" y="57032"/>
                  </a:lnTo>
                  <a:lnTo>
                    <a:pt x="165072" y="36993"/>
                  </a:lnTo>
                  <a:lnTo>
                    <a:pt x="161363" y="27906"/>
                  </a:lnTo>
                  <a:lnTo>
                    <a:pt x="147881" y="11570"/>
                  </a:lnTo>
                  <a:lnTo>
                    <a:pt x="127072" y="2750"/>
                  </a:lnTo>
                  <a:lnTo>
                    <a:pt x="103396" y="0"/>
                  </a:lnTo>
                  <a:lnTo>
                    <a:pt x="81175" y="2677"/>
                  </a:lnTo>
                  <a:lnTo>
                    <a:pt x="62721" y="10886"/>
                  </a:lnTo>
                  <a:lnTo>
                    <a:pt x="10261" y="55629"/>
                  </a:lnTo>
                  <a:lnTo>
                    <a:pt x="2347" y="78874"/>
                  </a:lnTo>
                  <a:lnTo>
                    <a:pt x="0" y="106362"/>
                  </a:lnTo>
                  <a:lnTo>
                    <a:pt x="2856" y="130278"/>
                  </a:lnTo>
                  <a:lnTo>
                    <a:pt x="11145" y="149486"/>
                  </a:lnTo>
                  <a:lnTo>
                    <a:pt x="35529" y="180881"/>
                  </a:lnTo>
                  <a:lnTo>
                    <a:pt x="58422" y="189133"/>
                  </a:lnTo>
                  <a:lnTo>
                    <a:pt x="85753" y="191631"/>
                  </a:lnTo>
                  <a:lnTo>
                    <a:pt x="142754" y="180695"/>
                  </a:lnTo>
                  <a:lnTo>
                    <a:pt x="175001" y="174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6990922" y="2916393"/>
            <a:ext cx="2137286" cy="73700"/>
          </a:xfrm>
          <a:custGeom>
            <a:avLst/>
            <a:gdLst/>
            <a:ahLst/>
            <a:cxnLst/>
            <a:rect l="0" t="0" r="0" b="0"/>
            <a:pathLst>
              <a:path w="2137286" h="73700">
                <a:moveTo>
                  <a:pt x="2137285" y="10529"/>
                </a:moveTo>
                <a:lnTo>
                  <a:pt x="2082240" y="28487"/>
                </a:lnTo>
                <a:lnTo>
                  <a:pt x="2027712" y="39076"/>
                </a:lnTo>
                <a:lnTo>
                  <a:pt x="1978087" y="41214"/>
                </a:lnTo>
                <a:lnTo>
                  <a:pt x="1929459" y="44968"/>
                </a:lnTo>
                <a:lnTo>
                  <a:pt x="1871105" y="51127"/>
                </a:lnTo>
                <a:lnTo>
                  <a:pt x="1808778" y="60776"/>
                </a:lnTo>
                <a:lnTo>
                  <a:pt x="1748741" y="62698"/>
                </a:lnTo>
                <a:lnTo>
                  <a:pt x="1688962" y="70314"/>
                </a:lnTo>
                <a:lnTo>
                  <a:pt x="1632094" y="73031"/>
                </a:lnTo>
                <a:lnTo>
                  <a:pt x="1575800" y="73568"/>
                </a:lnTo>
                <a:lnTo>
                  <a:pt x="1517281" y="73674"/>
                </a:lnTo>
                <a:lnTo>
                  <a:pt x="1463030" y="73692"/>
                </a:lnTo>
                <a:lnTo>
                  <a:pt x="1401592" y="73699"/>
                </a:lnTo>
                <a:lnTo>
                  <a:pt x="1344395" y="68111"/>
                </a:lnTo>
                <a:lnTo>
                  <a:pt x="1286867" y="64147"/>
                </a:lnTo>
                <a:lnTo>
                  <a:pt x="1223511" y="63364"/>
                </a:lnTo>
                <a:lnTo>
                  <a:pt x="1165589" y="57620"/>
                </a:lnTo>
                <a:lnTo>
                  <a:pt x="1107918" y="53626"/>
                </a:lnTo>
                <a:lnTo>
                  <a:pt x="1044534" y="52837"/>
                </a:lnTo>
                <a:lnTo>
                  <a:pt x="986606" y="47092"/>
                </a:lnTo>
                <a:lnTo>
                  <a:pt x="928934" y="43098"/>
                </a:lnTo>
                <a:lnTo>
                  <a:pt x="865550" y="42309"/>
                </a:lnTo>
                <a:lnTo>
                  <a:pt x="807622" y="42153"/>
                </a:lnTo>
                <a:lnTo>
                  <a:pt x="751120" y="34886"/>
                </a:lnTo>
                <a:lnTo>
                  <a:pt x="694898" y="32238"/>
                </a:lnTo>
                <a:lnTo>
                  <a:pt x="638733" y="31715"/>
                </a:lnTo>
                <a:lnTo>
                  <a:pt x="582577" y="30441"/>
                </a:lnTo>
                <a:lnTo>
                  <a:pt x="526426" y="23257"/>
                </a:lnTo>
                <a:lnTo>
                  <a:pt x="464684" y="21492"/>
                </a:lnTo>
                <a:lnTo>
                  <a:pt x="413505" y="21186"/>
                </a:lnTo>
                <a:lnTo>
                  <a:pt x="351045" y="13847"/>
                </a:lnTo>
                <a:lnTo>
                  <a:pt x="300805" y="11512"/>
                </a:lnTo>
                <a:lnTo>
                  <a:pt x="250045" y="10820"/>
                </a:lnTo>
                <a:lnTo>
                  <a:pt x="190379" y="10587"/>
                </a:lnTo>
                <a:lnTo>
                  <a:pt x="133532" y="10540"/>
                </a:lnTo>
                <a:lnTo>
                  <a:pt x="85708" y="10532"/>
                </a:lnTo>
                <a:lnTo>
                  <a:pt x="29061" y="936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2790051" y="3358590"/>
            <a:ext cx="568540" cy="781874"/>
            <a:chOff x="2790051" y="3358590"/>
            <a:chExt cx="568540" cy="781874"/>
          </a:xfrm>
        </p:grpSpPr>
        <p:sp>
          <p:nvSpPr>
            <p:cNvPr id="122" name="Freeform 121"/>
            <p:cNvSpPr/>
            <p:nvPr/>
          </p:nvSpPr>
          <p:spPr>
            <a:xfrm>
              <a:off x="2916393" y="3358590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18395" y="58617"/>
                  </a:lnTo>
                  <a:lnTo>
                    <a:pt x="10913" y="113961"/>
                  </a:lnTo>
                  <a:lnTo>
                    <a:pt x="2503" y="176886"/>
                  </a:lnTo>
                  <a:lnTo>
                    <a:pt x="495" y="2347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790051" y="3695502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52643"/>
                  </a:moveTo>
                  <a:lnTo>
                    <a:pt x="228055" y="28619"/>
                  </a:lnTo>
                  <a:lnTo>
                    <a:pt x="172604" y="19431"/>
                  </a:lnTo>
                  <a:lnTo>
                    <a:pt x="115983" y="6698"/>
                  </a:lnTo>
                  <a:lnTo>
                    <a:pt x="56879" y="13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08643" y="3859973"/>
              <a:ext cx="234093" cy="280491"/>
            </a:xfrm>
            <a:custGeom>
              <a:avLst/>
              <a:gdLst/>
              <a:ahLst/>
              <a:cxnLst/>
              <a:rect l="0" t="0" r="0" b="0"/>
              <a:pathLst>
                <a:path w="234093" h="280491">
                  <a:moveTo>
                    <a:pt x="12994" y="46099"/>
                  </a:moveTo>
                  <a:lnTo>
                    <a:pt x="24172" y="29332"/>
                  </a:lnTo>
                  <a:lnTo>
                    <a:pt x="39019" y="17980"/>
                  </a:lnTo>
                  <a:lnTo>
                    <a:pt x="77146" y="1161"/>
                  </a:lnTo>
                  <a:lnTo>
                    <a:pt x="97658" y="0"/>
                  </a:lnTo>
                  <a:lnTo>
                    <a:pt x="117303" y="4554"/>
                  </a:lnTo>
                  <a:lnTo>
                    <a:pt x="133833" y="14376"/>
                  </a:lnTo>
                  <a:lnTo>
                    <a:pt x="145859" y="32780"/>
                  </a:lnTo>
                  <a:lnTo>
                    <a:pt x="165714" y="89016"/>
                  </a:lnTo>
                  <a:lnTo>
                    <a:pt x="168209" y="128095"/>
                  </a:lnTo>
                  <a:lnTo>
                    <a:pt x="160889" y="168140"/>
                  </a:lnTo>
                  <a:lnTo>
                    <a:pt x="144422" y="201583"/>
                  </a:lnTo>
                  <a:lnTo>
                    <a:pt x="102901" y="255194"/>
                  </a:lnTo>
                  <a:lnTo>
                    <a:pt x="64679" y="276048"/>
                  </a:lnTo>
                  <a:lnTo>
                    <a:pt x="54469" y="280117"/>
                  </a:lnTo>
                  <a:lnTo>
                    <a:pt x="44154" y="280490"/>
                  </a:lnTo>
                  <a:lnTo>
                    <a:pt x="23333" y="274665"/>
                  </a:lnTo>
                  <a:lnTo>
                    <a:pt x="8620" y="261158"/>
                  </a:lnTo>
                  <a:lnTo>
                    <a:pt x="3059" y="252643"/>
                  </a:lnTo>
                  <a:lnTo>
                    <a:pt x="0" y="233822"/>
                  </a:lnTo>
                  <a:lnTo>
                    <a:pt x="7568" y="193145"/>
                  </a:lnTo>
                  <a:lnTo>
                    <a:pt x="12886" y="185074"/>
                  </a:lnTo>
                  <a:lnTo>
                    <a:pt x="28154" y="172987"/>
                  </a:lnTo>
                  <a:lnTo>
                    <a:pt x="62069" y="165194"/>
                  </a:lnTo>
                  <a:lnTo>
                    <a:pt x="107046" y="170967"/>
                  </a:lnTo>
                  <a:lnTo>
                    <a:pt x="160300" y="186747"/>
                  </a:lnTo>
                  <a:lnTo>
                    <a:pt x="209904" y="200942"/>
                  </a:lnTo>
                  <a:lnTo>
                    <a:pt x="234092" y="204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42777" y="3727088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6315" y="58563"/>
                  </a:lnTo>
                  <a:lnTo>
                    <a:pt x="13633" y="1126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53305" y="3716559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9576" y="24047"/>
                  </a:lnTo>
                  <a:lnTo>
                    <a:pt x="54309" y="86288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706031" y="3316476"/>
            <a:ext cx="431669" cy="621183"/>
            <a:chOff x="3706031" y="3316476"/>
            <a:chExt cx="431669" cy="621183"/>
          </a:xfrm>
        </p:grpSpPr>
        <p:sp>
          <p:nvSpPr>
            <p:cNvPr id="128" name="Freeform 127"/>
            <p:cNvSpPr/>
            <p:nvPr/>
          </p:nvSpPr>
          <p:spPr>
            <a:xfrm>
              <a:off x="3758673" y="3327005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52643" y="0"/>
                  </a:moveTo>
                  <a:lnTo>
                    <a:pt x="34684" y="62280"/>
                  </a:lnTo>
                  <a:lnTo>
                    <a:pt x="20976" y="116330"/>
                  </a:lnTo>
                  <a:lnTo>
                    <a:pt x="12592" y="172067"/>
                  </a:lnTo>
                  <a:lnTo>
                    <a:pt x="2467" y="23383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21886" y="3316476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4878" y="27556"/>
                  </a:lnTo>
                  <a:lnTo>
                    <a:pt x="29116" y="83779"/>
                  </a:lnTo>
                  <a:lnTo>
                    <a:pt x="17059" y="140292"/>
                  </a:lnTo>
                  <a:lnTo>
                    <a:pt x="10648" y="19534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80303" y="3316476"/>
              <a:ext cx="162641" cy="212010"/>
            </a:xfrm>
            <a:custGeom>
              <a:avLst/>
              <a:gdLst/>
              <a:ahLst/>
              <a:cxnLst/>
              <a:rect l="0" t="0" r="0" b="0"/>
              <a:pathLst>
                <a:path w="162641" h="212010">
                  <a:moveTo>
                    <a:pt x="162640" y="105285"/>
                  </a:moveTo>
                  <a:lnTo>
                    <a:pt x="101767" y="147947"/>
                  </a:lnTo>
                  <a:lnTo>
                    <a:pt x="44881" y="196564"/>
                  </a:lnTo>
                  <a:lnTo>
                    <a:pt x="14664" y="212009"/>
                  </a:lnTo>
                  <a:lnTo>
                    <a:pt x="7837" y="210360"/>
                  </a:lnTo>
                  <a:lnTo>
                    <a:pt x="3286" y="204581"/>
                  </a:lnTo>
                  <a:lnTo>
                    <a:pt x="252" y="196049"/>
                  </a:lnTo>
                  <a:lnTo>
                    <a:pt x="0" y="177210"/>
                  </a:lnTo>
                  <a:lnTo>
                    <a:pt x="3782" y="125342"/>
                  </a:lnTo>
                  <a:lnTo>
                    <a:pt x="12934" y="67176"/>
                  </a:lnTo>
                  <a:lnTo>
                    <a:pt x="22887" y="19985"/>
                  </a:lnTo>
                  <a:lnTo>
                    <a:pt x="257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06031" y="3611274"/>
              <a:ext cx="431669" cy="31587"/>
            </a:xfrm>
            <a:custGeom>
              <a:avLst/>
              <a:gdLst/>
              <a:ahLst/>
              <a:cxnLst/>
              <a:rect l="0" t="0" r="0" b="0"/>
              <a:pathLst>
                <a:path w="431669" h="31587">
                  <a:moveTo>
                    <a:pt x="431668" y="0"/>
                  </a:moveTo>
                  <a:lnTo>
                    <a:pt x="388976" y="3120"/>
                  </a:lnTo>
                  <a:lnTo>
                    <a:pt x="328430" y="16789"/>
                  </a:lnTo>
                  <a:lnTo>
                    <a:pt x="273452" y="20214"/>
                  </a:lnTo>
                  <a:lnTo>
                    <a:pt x="211943" y="26480"/>
                  </a:lnTo>
                  <a:lnTo>
                    <a:pt x="151873" y="30577"/>
                  </a:lnTo>
                  <a:lnTo>
                    <a:pt x="94947" y="31386"/>
                  </a:lnTo>
                  <a:lnTo>
                    <a:pt x="33053" y="31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74487" y="372708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28" y="1597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204484" y="3316476"/>
            <a:ext cx="512491" cy="210571"/>
            <a:chOff x="5204484" y="3316476"/>
            <a:chExt cx="512491" cy="210571"/>
          </a:xfrm>
        </p:grpSpPr>
        <p:sp>
          <p:nvSpPr>
            <p:cNvPr id="134" name="Freeform 133"/>
            <p:cNvSpPr/>
            <p:nvPr/>
          </p:nvSpPr>
          <p:spPr>
            <a:xfrm>
              <a:off x="5204484" y="3316476"/>
              <a:ext cx="196636" cy="210571"/>
            </a:xfrm>
            <a:custGeom>
              <a:avLst/>
              <a:gdLst/>
              <a:ahLst/>
              <a:cxnLst/>
              <a:rect l="0" t="0" r="0" b="0"/>
              <a:pathLst>
                <a:path w="196636" h="210571">
                  <a:moveTo>
                    <a:pt x="165049" y="0"/>
                  </a:moveTo>
                  <a:lnTo>
                    <a:pt x="106486" y="49499"/>
                  </a:lnTo>
                  <a:lnTo>
                    <a:pt x="45597" y="87565"/>
                  </a:lnTo>
                  <a:lnTo>
                    <a:pt x="1703" y="113899"/>
                  </a:lnTo>
                  <a:lnTo>
                    <a:pt x="0" y="119217"/>
                  </a:lnTo>
                  <a:lnTo>
                    <a:pt x="2374" y="123932"/>
                  </a:lnTo>
                  <a:lnTo>
                    <a:pt x="14370" y="132290"/>
                  </a:lnTo>
                  <a:lnTo>
                    <a:pt x="70929" y="154324"/>
                  </a:lnTo>
                  <a:lnTo>
                    <a:pt x="128609" y="171954"/>
                  </a:lnTo>
                  <a:lnTo>
                    <a:pt x="179228" y="197845"/>
                  </a:lnTo>
                  <a:lnTo>
                    <a:pt x="19663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74777" y="3413428"/>
              <a:ext cx="442198" cy="16652"/>
            </a:xfrm>
            <a:custGeom>
              <a:avLst/>
              <a:gdLst/>
              <a:ahLst/>
              <a:cxnLst/>
              <a:rect l="0" t="0" r="0" b="0"/>
              <a:pathLst>
                <a:path w="442198" h="16652">
                  <a:moveTo>
                    <a:pt x="0" y="8333"/>
                  </a:moveTo>
                  <a:lnTo>
                    <a:pt x="37478" y="0"/>
                  </a:lnTo>
                  <a:lnTo>
                    <a:pt x="94491" y="3828"/>
                  </a:lnTo>
                  <a:lnTo>
                    <a:pt x="144851" y="6998"/>
                  </a:lnTo>
                  <a:lnTo>
                    <a:pt x="196817" y="7938"/>
                  </a:lnTo>
                  <a:lnTo>
                    <a:pt x="257203" y="9425"/>
                  </a:lnTo>
                  <a:lnTo>
                    <a:pt x="310378" y="16651"/>
                  </a:lnTo>
                  <a:lnTo>
                    <a:pt x="370925" y="12836"/>
                  </a:lnTo>
                  <a:lnTo>
                    <a:pt x="429576" y="8926"/>
                  </a:lnTo>
                  <a:lnTo>
                    <a:pt x="442197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853844" y="3232248"/>
            <a:ext cx="2274157" cy="939989"/>
            <a:chOff x="5853844" y="3232248"/>
            <a:chExt cx="2274157" cy="939989"/>
          </a:xfrm>
        </p:grpSpPr>
        <p:sp>
          <p:nvSpPr>
            <p:cNvPr id="137" name="Freeform 136"/>
            <p:cNvSpPr/>
            <p:nvPr/>
          </p:nvSpPr>
          <p:spPr>
            <a:xfrm>
              <a:off x="5853844" y="3253305"/>
              <a:ext cx="261694" cy="410613"/>
            </a:xfrm>
            <a:custGeom>
              <a:avLst/>
              <a:gdLst/>
              <a:ahLst/>
              <a:cxnLst/>
              <a:rect l="0" t="0" r="0" b="0"/>
              <a:pathLst>
                <a:path w="261694" h="410613">
                  <a:moveTo>
                    <a:pt x="0" y="410612"/>
                  </a:moveTo>
                  <a:lnTo>
                    <a:pt x="1" y="351995"/>
                  </a:lnTo>
                  <a:lnTo>
                    <a:pt x="7236" y="290585"/>
                  </a:lnTo>
                  <a:lnTo>
                    <a:pt x="9878" y="232181"/>
                  </a:lnTo>
                  <a:lnTo>
                    <a:pt x="10400" y="175585"/>
                  </a:lnTo>
                  <a:lnTo>
                    <a:pt x="17739" y="112109"/>
                  </a:lnTo>
                  <a:lnTo>
                    <a:pt x="19583" y="82192"/>
                  </a:lnTo>
                  <a:lnTo>
                    <a:pt x="21244" y="77021"/>
                  </a:lnTo>
                  <a:lnTo>
                    <a:pt x="23522" y="78254"/>
                  </a:lnTo>
                  <a:lnTo>
                    <a:pt x="42330" y="139119"/>
                  </a:lnTo>
                  <a:lnTo>
                    <a:pt x="59691" y="200121"/>
                  </a:lnTo>
                  <a:lnTo>
                    <a:pt x="72538" y="239710"/>
                  </a:lnTo>
                  <a:lnTo>
                    <a:pt x="104016" y="295008"/>
                  </a:lnTo>
                  <a:lnTo>
                    <a:pt x="140213" y="355441"/>
                  </a:lnTo>
                  <a:lnTo>
                    <a:pt x="162558" y="379577"/>
                  </a:lnTo>
                  <a:lnTo>
                    <a:pt x="181043" y="390190"/>
                  </a:lnTo>
                  <a:lnTo>
                    <a:pt x="189715" y="391148"/>
                  </a:lnTo>
                  <a:lnTo>
                    <a:pt x="205590" y="385973"/>
                  </a:lnTo>
                  <a:lnTo>
                    <a:pt x="217325" y="372755"/>
                  </a:lnTo>
                  <a:lnTo>
                    <a:pt x="241825" y="312185"/>
                  </a:lnTo>
                  <a:lnTo>
                    <a:pt x="249467" y="266415"/>
                  </a:lnTo>
                  <a:lnTo>
                    <a:pt x="251731" y="211519"/>
                  </a:lnTo>
                  <a:lnTo>
                    <a:pt x="258085" y="151746"/>
                  </a:lnTo>
                  <a:lnTo>
                    <a:pt x="261693" y="100334"/>
                  </a:lnTo>
                  <a:lnTo>
                    <a:pt x="257173" y="4623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29854" y="3463875"/>
              <a:ext cx="112279" cy="169893"/>
            </a:xfrm>
            <a:custGeom>
              <a:avLst/>
              <a:gdLst/>
              <a:ahLst/>
              <a:cxnLst/>
              <a:rect l="0" t="0" r="0" b="0"/>
              <a:pathLst>
                <a:path w="112279" h="169893">
                  <a:moveTo>
                    <a:pt x="71431" y="0"/>
                  </a:moveTo>
                  <a:lnTo>
                    <a:pt x="33057" y="29309"/>
                  </a:lnTo>
                  <a:lnTo>
                    <a:pt x="17427" y="55088"/>
                  </a:lnTo>
                  <a:lnTo>
                    <a:pt x="2835" y="96410"/>
                  </a:lnTo>
                  <a:lnTo>
                    <a:pt x="0" y="121618"/>
                  </a:lnTo>
                  <a:lnTo>
                    <a:pt x="4979" y="142180"/>
                  </a:lnTo>
                  <a:lnTo>
                    <a:pt x="9582" y="150938"/>
                  </a:lnTo>
                  <a:lnTo>
                    <a:pt x="24056" y="163790"/>
                  </a:lnTo>
                  <a:lnTo>
                    <a:pt x="32828" y="168855"/>
                  </a:lnTo>
                  <a:lnTo>
                    <a:pt x="42186" y="169892"/>
                  </a:lnTo>
                  <a:lnTo>
                    <a:pt x="61943" y="164805"/>
                  </a:lnTo>
                  <a:lnTo>
                    <a:pt x="87207" y="148787"/>
                  </a:lnTo>
                  <a:lnTo>
                    <a:pt x="99109" y="132808"/>
                  </a:lnTo>
                  <a:lnTo>
                    <a:pt x="107129" y="112838"/>
                  </a:lnTo>
                  <a:lnTo>
                    <a:pt x="112278" y="61890"/>
                  </a:lnTo>
                  <a:lnTo>
                    <a:pt x="111812" y="38035"/>
                  </a:lnTo>
                  <a:lnTo>
                    <a:pt x="10301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85513" y="3463875"/>
              <a:ext cx="210571" cy="149982"/>
            </a:xfrm>
            <a:custGeom>
              <a:avLst/>
              <a:gdLst/>
              <a:ahLst/>
              <a:cxnLst/>
              <a:rect l="0" t="0" r="0" b="0"/>
              <a:pathLst>
                <a:path w="210571" h="149982">
                  <a:moveTo>
                    <a:pt x="0" y="21057"/>
                  </a:moveTo>
                  <a:lnTo>
                    <a:pt x="0" y="79674"/>
                  </a:lnTo>
                  <a:lnTo>
                    <a:pt x="0" y="120054"/>
                  </a:lnTo>
                  <a:lnTo>
                    <a:pt x="3509" y="127999"/>
                  </a:lnTo>
                  <a:lnTo>
                    <a:pt x="9359" y="132126"/>
                  </a:lnTo>
                  <a:lnTo>
                    <a:pt x="16768" y="133708"/>
                  </a:lnTo>
                  <a:lnTo>
                    <a:pt x="24046" y="132422"/>
                  </a:lnTo>
                  <a:lnTo>
                    <a:pt x="38373" y="124755"/>
                  </a:lnTo>
                  <a:lnTo>
                    <a:pt x="59593" y="101695"/>
                  </a:lnTo>
                  <a:lnTo>
                    <a:pt x="76978" y="69481"/>
                  </a:lnTo>
                  <a:lnTo>
                    <a:pt x="77056" y="70887"/>
                  </a:lnTo>
                  <a:lnTo>
                    <a:pt x="75937" y="75334"/>
                  </a:lnTo>
                  <a:lnTo>
                    <a:pt x="79951" y="98361"/>
                  </a:lnTo>
                  <a:lnTo>
                    <a:pt x="94139" y="127410"/>
                  </a:lnTo>
                  <a:lnTo>
                    <a:pt x="109690" y="141635"/>
                  </a:lnTo>
                  <a:lnTo>
                    <a:pt x="118750" y="147066"/>
                  </a:lnTo>
                  <a:lnTo>
                    <a:pt x="141295" y="149981"/>
                  </a:lnTo>
                  <a:lnTo>
                    <a:pt x="153858" y="149120"/>
                  </a:lnTo>
                  <a:lnTo>
                    <a:pt x="174057" y="138805"/>
                  </a:lnTo>
                  <a:lnTo>
                    <a:pt x="189662" y="122523"/>
                  </a:lnTo>
                  <a:lnTo>
                    <a:pt x="200498" y="103588"/>
                  </a:lnTo>
                  <a:lnTo>
                    <a:pt x="208580" y="5443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98319" y="3453347"/>
              <a:ext cx="222164" cy="163856"/>
            </a:xfrm>
            <a:custGeom>
              <a:avLst/>
              <a:gdLst/>
              <a:ahLst/>
              <a:cxnLst/>
              <a:rect l="0" t="0" r="0" b="0"/>
              <a:pathLst>
                <a:path w="222164" h="163856">
                  <a:moveTo>
                    <a:pt x="8334" y="0"/>
                  </a:moveTo>
                  <a:lnTo>
                    <a:pt x="0" y="37477"/>
                  </a:lnTo>
                  <a:lnTo>
                    <a:pt x="1575" y="72326"/>
                  </a:lnTo>
                  <a:lnTo>
                    <a:pt x="12588" y="115542"/>
                  </a:lnTo>
                  <a:lnTo>
                    <a:pt x="18189" y="123821"/>
                  </a:lnTo>
                  <a:lnTo>
                    <a:pt x="33770" y="136140"/>
                  </a:lnTo>
                  <a:lnTo>
                    <a:pt x="41669" y="137553"/>
                  </a:lnTo>
                  <a:lnTo>
                    <a:pt x="49275" y="136156"/>
                  </a:lnTo>
                  <a:lnTo>
                    <a:pt x="63965" y="128364"/>
                  </a:lnTo>
                  <a:lnTo>
                    <a:pt x="78292" y="117102"/>
                  </a:lnTo>
                  <a:lnTo>
                    <a:pt x="93922" y="92019"/>
                  </a:lnTo>
                  <a:lnTo>
                    <a:pt x="96978" y="90592"/>
                  </a:lnTo>
                  <a:lnTo>
                    <a:pt x="99016" y="94320"/>
                  </a:lnTo>
                  <a:lnTo>
                    <a:pt x="107875" y="128335"/>
                  </a:lnTo>
                  <a:lnTo>
                    <a:pt x="123095" y="152929"/>
                  </a:lnTo>
                  <a:lnTo>
                    <a:pt x="142007" y="161555"/>
                  </a:lnTo>
                  <a:lnTo>
                    <a:pt x="153601" y="163855"/>
                  </a:lnTo>
                  <a:lnTo>
                    <a:pt x="163670" y="163049"/>
                  </a:lnTo>
                  <a:lnTo>
                    <a:pt x="181098" y="155914"/>
                  </a:lnTo>
                  <a:lnTo>
                    <a:pt x="204062" y="127565"/>
                  </a:lnTo>
                  <a:lnTo>
                    <a:pt x="220095" y="83940"/>
                  </a:lnTo>
                  <a:lnTo>
                    <a:pt x="222163" y="57194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55404" y="3439598"/>
              <a:ext cx="140804" cy="147536"/>
            </a:xfrm>
            <a:custGeom>
              <a:avLst/>
              <a:gdLst/>
              <a:ahLst/>
              <a:cxnLst/>
              <a:rect l="0" t="0" r="0" b="0"/>
              <a:pathLst>
                <a:path w="140804" h="147536">
                  <a:moveTo>
                    <a:pt x="14461" y="76920"/>
                  </a:moveTo>
                  <a:lnTo>
                    <a:pt x="73078" y="76920"/>
                  </a:lnTo>
                  <a:lnTo>
                    <a:pt x="93545" y="70681"/>
                  </a:lnTo>
                  <a:lnTo>
                    <a:pt x="102279" y="65741"/>
                  </a:lnTo>
                  <a:lnTo>
                    <a:pt x="115103" y="50895"/>
                  </a:lnTo>
                  <a:lnTo>
                    <a:pt x="120161" y="42022"/>
                  </a:lnTo>
                  <a:lnTo>
                    <a:pt x="121192" y="33768"/>
                  </a:lnTo>
                  <a:lnTo>
                    <a:pt x="116100" y="18357"/>
                  </a:lnTo>
                  <a:lnTo>
                    <a:pt x="99797" y="6828"/>
                  </a:lnTo>
                  <a:lnTo>
                    <a:pt x="88900" y="2116"/>
                  </a:lnTo>
                  <a:lnTo>
                    <a:pt x="67432" y="0"/>
                  </a:lnTo>
                  <a:lnTo>
                    <a:pt x="47362" y="4129"/>
                  </a:lnTo>
                  <a:lnTo>
                    <a:pt x="30643" y="13762"/>
                  </a:lnTo>
                  <a:lnTo>
                    <a:pt x="18533" y="28963"/>
                  </a:lnTo>
                  <a:lnTo>
                    <a:pt x="1227" y="67317"/>
                  </a:lnTo>
                  <a:lnTo>
                    <a:pt x="0" y="87859"/>
                  </a:lnTo>
                  <a:lnTo>
                    <a:pt x="4525" y="107518"/>
                  </a:lnTo>
                  <a:lnTo>
                    <a:pt x="14334" y="124054"/>
                  </a:lnTo>
                  <a:lnTo>
                    <a:pt x="29613" y="136083"/>
                  </a:lnTo>
                  <a:lnTo>
                    <a:pt x="49271" y="144159"/>
                  </a:lnTo>
                  <a:lnTo>
                    <a:pt x="85477" y="147535"/>
                  </a:lnTo>
                  <a:lnTo>
                    <a:pt x="116611" y="141646"/>
                  </a:lnTo>
                  <a:lnTo>
                    <a:pt x="140803" y="129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28027" y="3232248"/>
              <a:ext cx="10336" cy="379027"/>
            </a:xfrm>
            <a:custGeom>
              <a:avLst/>
              <a:gdLst/>
              <a:ahLst/>
              <a:cxnLst/>
              <a:rect l="0" t="0" r="0" b="0"/>
              <a:pathLst>
                <a:path w="10336" h="379027">
                  <a:moveTo>
                    <a:pt x="10335" y="0"/>
                  </a:moveTo>
                  <a:lnTo>
                    <a:pt x="3099" y="27556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2983" y="189748"/>
                  </a:lnTo>
                  <a:lnTo>
                    <a:pt x="8157" y="242225"/>
                  </a:lnTo>
                  <a:lnTo>
                    <a:pt x="9690" y="291699"/>
                  </a:lnTo>
                  <a:lnTo>
                    <a:pt x="10208" y="350338"/>
                  </a:lnTo>
                  <a:lnTo>
                    <a:pt x="1033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48280" y="3358590"/>
              <a:ext cx="126954" cy="210571"/>
            </a:xfrm>
            <a:custGeom>
              <a:avLst/>
              <a:gdLst/>
              <a:ahLst/>
              <a:cxnLst/>
              <a:rect l="0" t="0" r="0" b="0"/>
              <a:pathLst>
                <a:path w="126954" h="210571">
                  <a:moveTo>
                    <a:pt x="126953" y="0"/>
                  </a:moveTo>
                  <a:lnTo>
                    <a:pt x="73078" y="19129"/>
                  </a:lnTo>
                  <a:lnTo>
                    <a:pt x="27095" y="49804"/>
                  </a:lnTo>
                  <a:lnTo>
                    <a:pt x="4689" y="70389"/>
                  </a:lnTo>
                  <a:lnTo>
                    <a:pt x="990" y="79681"/>
                  </a:lnTo>
                  <a:lnTo>
                    <a:pt x="0" y="102485"/>
                  </a:lnTo>
                  <a:lnTo>
                    <a:pt x="6578" y="121978"/>
                  </a:lnTo>
                  <a:lnTo>
                    <a:pt x="18471" y="138441"/>
                  </a:lnTo>
                  <a:lnTo>
                    <a:pt x="80999" y="196456"/>
                  </a:lnTo>
                  <a:lnTo>
                    <a:pt x="9536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85761" y="3407514"/>
              <a:ext cx="136872" cy="172176"/>
            </a:xfrm>
            <a:custGeom>
              <a:avLst/>
              <a:gdLst/>
              <a:ahLst/>
              <a:cxnLst/>
              <a:rect l="0" t="0" r="0" b="0"/>
              <a:pathLst>
                <a:path w="136872" h="172176">
                  <a:moveTo>
                    <a:pt x="0" y="35304"/>
                  </a:moveTo>
                  <a:lnTo>
                    <a:pt x="16789" y="97585"/>
                  </a:lnTo>
                  <a:lnTo>
                    <a:pt x="26085" y="159912"/>
                  </a:lnTo>
                  <a:lnTo>
                    <a:pt x="26748" y="163999"/>
                  </a:lnTo>
                  <a:lnTo>
                    <a:pt x="26021" y="163215"/>
                  </a:lnTo>
                  <a:lnTo>
                    <a:pt x="16449" y="131151"/>
                  </a:lnTo>
                  <a:lnTo>
                    <a:pt x="12868" y="79756"/>
                  </a:lnTo>
                  <a:lnTo>
                    <a:pt x="22213" y="27664"/>
                  </a:lnTo>
                  <a:lnTo>
                    <a:pt x="25337" y="16173"/>
                  </a:lnTo>
                  <a:lnTo>
                    <a:pt x="32099" y="8512"/>
                  </a:lnTo>
                  <a:lnTo>
                    <a:pt x="52092" y="0"/>
                  </a:lnTo>
                  <a:lnTo>
                    <a:pt x="61634" y="70"/>
                  </a:lnTo>
                  <a:lnTo>
                    <a:pt x="78476" y="6386"/>
                  </a:lnTo>
                  <a:lnTo>
                    <a:pt x="101111" y="23097"/>
                  </a:lnTo>
                  <a:lnTo>
                    <a:pt x="112400" y="42357"/>
                  </a:lnTo>
                  <a:lnTo>
                    <a:pt x="129178" y="92849"/>
                  </a:lnTo>
                  <a:lnTo>
                    <a:pt x="130332" y="117032"/>
                  </a:lnTo>
                  <a:lnTo>
                    <a:pt x="129285" y="138308"/>
                  </a:lnTo>
                  <a:lnTo>
                    <a:pt x="136871" y="172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81990" y="3437229"/>
              <a:ext cx="112684" cy="135036"/>
            </a:xfrm>
            <a:custGeom>
              <a:avLst/>
              <a:gdLst/>
              <a:ahLst/>
              <a:cxnLst/>
              <a:rect l="0" t="0" r="0" b="0"/>
              <a:pathLst>
                <a:path w="112684" h="135036">
                  <a:moveTo>
                    <a:pt x="77513" y="5589"/>
                  </a:moveTo>
                  <a:lnTo>
                    <a:pt x="60745" y="0"/>
                  </a:lnTo>
                  <a:lnTo>
                    <a:pt x="43153" y="3495"/>
                  </a:lnTo>
                  <a:lnTo>
                    <a:pt x="33549" y="7703"/>
                  </a:lnTo>
                  <a:lnTo>
                    <a:pt x="19759" y="21736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4458" y="99395"/>
                  </a:lnTo>
                  <a:lnTo>
                    <a:pt x="14238" y="115911"/>
                  </a:lnTo>
                  <a:lnTo>
                    <a:pt x="29504" y="127931"/>
                  </a:lnTo>
                  <a:lnTo>
                    <a:pt x="38488" y="132774"/>
                  </a:lnTo>
                  <a:lnTo>
                    <a:pt x="60949" y="135035"/>
                  </a:lnTo>
                  <a:lnTo>
                    <a:pt x="73489" y="134001"/>
                  </a:lnTo>
                  <a:lnTo>
                    <a:pt x="83018" y="129801"/>
                  </a:lnTo>
                  <a:lnTo>
                    <a:pt x="96727" y="115777"/>
                  </a:lnTo>
                  <a:lnTo>
                    <a:pt x="111021" y="88150"/>
                  </a:lnTo>
                  <a:lnTo>
                    <a:pt x="112683" y="68019"/>
                  </a:lnTo>
                  <a:lnTo>
                    <a:pt x="108351" y="47374"/>
                  </a:lnTo>
                  <a:lnTo>
                    <a:pt x="93929" y="195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22673" y="3421761"/>
              <a:ext cx="305328" cy="181525"/>
            </a:xfrm>
            <a:custGeom>
              <a:avLst/>
              <a:gdLst/>
              <a:ahLst/>
              <a:cxnLst/>
              <a:rect l="0" t="0" r="0" b="0"/>
              <a:pathLst>
                <a:path w="305328" h="181525">
                  <a:moveTo>
                    <a:pt x="0" y="52643"/>
                  </a:moveTo>
                  <a:lnTo>
                    <a:pt x="15641" y="70624"/>
                  </a:lnTo>
                  <a:lnTo>
                    <a:pt x="46843" y="126997"/>
                  </a:lnTo>
                  <a:lnTo>
                    <a:pt x="60203" y="147690"/>
                  </a:lnTo>
                  <a:lnTo>
                    <a:pt x="67042" y="152273"/>
                  </a:lnTo>
                  <a:lnTo>
                    <a:pt x="73941" y="152988"/>
                  </a:lnTo>
                  <a:lnTo>
                    <a:pt x="80880" y="151125"/>
                  </a:lnTo>
                  <a:lnTo>
                    <a:pt x="86676" y="146374"/>
                  </a:lnTo>
                  <a:lnTo>
                    <a:pt x="96234" y="131736"/>
                  </a:lnTo>
                  <a:lnTo>
                    <a:pt x="108192" y="98174"/>
                  </a:lnTo>
                  <a:lnTo>
                    <a:pt x="111903" y="94696"/>
                  </a:lnTo>
                  <a:lnTo>
                    <a:pt x="115546" y="97055"/>
                  </a:lnTo>
                  <a:lnTo>
                    <a:pt x="140365" y="158678"/>
                  </a:lnTo>
                  <a:lnTo>
                    <a:pt x="153631" y="173079"/>
                  </a:lnTo>
                  <a:lnTo>
                    <a:pt x="162083" y="178557"/>
                  </a:lnTo>
                  <a:lnTo>
                    <a:pt x="183951" y="181524"/>
                  </a:lnTo>
                  <a:lnTo>
                    <a:pt x="196334" y="180678"/>
                  </a:lnTo>
                  <a:lnTo>
                    <a:pt x="216331" y="170379"/>
                  </a:lnTo>
                  <a:lnTo>
                    <a:pt x="255566" y="125209"/>
                  </a:lnTo>
                  <a:lnTo>
                    <a:pt x="285617" y="73551"/>
                  </a:lnTo>
                  <a:lnTo>
                    <a:pt x="296709" y="18943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74984" y="3737616"/>
              <a:ext cx="231628" cy="329713"/>
            </a:xfrm>
            <a:custGeom>
              <a:avLst/>
              <a:gdLst/>
              <a:ahLst/>
              <a:cxnLst/>
              <a:rect l="0" t="0" r="0" b="0"/>
              <a:pathLst>
                <a:path w="231628" h="329713">
                  <a:moveTo>
                    <a:pt x="0" y="0"/>
                  </a:moveTo>
                  <a:lnTo>
                    <a:pt x="5590" y="58617"/>
                  </a:lnTo>
                  <a:lnTo>
                    <a:pt x="19128" y="112791"/>
                  </a:lnTo>
                  <a:lnTo>
                    <a:pt x="40000" y="165433"/>
                  </a:lnTo>
                  <a:lnTo>
                    <a:pt x="55735" y="221151"/>
                  </a:lnTo>
                  <a:lnTo>
                    <a:pt x="85098" y="282890"/>
                  </a:lnTo>
                  <a:lnTo>
                    <a:pt x="106887" y="326111"/>
                  </a:lnTo>
                  <a:lnTo>
                    <a:pt x="112202" y="329712"/>
                  </a:lnTo>
                  <a:lnTo>
                    <a:pt x="118085" y="328602"/>
                  </a:lnTo>
                  <a:lnTo>
                    <a:pt x="124347" y="324353"/>
                  </a:lnTo>
                  <a:lnTo>
                    <a:pt x="134424" y="310274"/>
                  </a:lnTo>
                  <a:lnTo>
                    <a:pt x="157713" y="252194"/>
                  </a:lnTo>
                  <a:lnTo>
                    <a:pt x="175447" y="192742"/>
                  </a:lnTo>
                  <a:lnTo>
                    <a:pt x="198608" y="137296"/>
                  </a:lnTo>
                  <a:lnTo>
                    <a:pt x="212114" y="75951"/>
                  </a:lnTo>
                  <a:lnTo>
                    <a:pt x="228643" y="20085"/>
                  </a:lnTo>
                  <a:lnTo>
                    <a:pt x="2316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569782" y="391660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58616"/>
                  </a:lnTo>
                  <a:lnTo>
                    <a:pt x="9359" y="1092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90839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635677" y="3924356"/>
              <a:ext cx="113091" cy="152449"/>
            </a:xfrm>
            <a:custGeom>
              <a:avLst/>
              <a:gdLst/>
              <a:ahLst/>
              <a:cxnLst/>
              <a:rect l="0" t="0" r="0" b="0"/>
              <a:pathLst>
                <a:path w="113091" h="152449">
                  <a:moveTo>
                    <a:pt x="102561" y="13302"/>
                  </a:moveTo>
                  <a:lnTo>
                    <a:pt x="91382" y="2123"/>
                  </a:lnTo>
                  <a:lnTo>
                    <a:pt x="84581" y="0"/>
                  </a:lnTo>
                  <a:lnTo>
                    <a:pt x="67663" y="761"/>
                  </a:lnTo>
                  <a:lnTo>
                    <a:pt x="51565" y="8118"/>
                  </a:lnTo>
                  <a:lnTo>
                    <a:pt x="22168" y="31905"/>
                  </a:lnTo>
                  <a:lnTo>
                    <a:pt x="6471" y="57808"/>
                  </a:lnTo>
                  <a:lnTo>
                    <a:pt x="0" y="93299"/>
                  </a:lnTo>
                  <a:lnTo>
                    <a:pt x="4726" y="116707"/>
                  </a:lnTo>
                  <a:lnTo>
                    <a:pt x="9262" y="127862"/>
                  </a:lnTo>
                  <a:lnTo>
                    <a:pt x="23660" y="143376"/>
                  </a:lnTo>
                  <a:lnTo>
                    <a:pt x="32413" y="149151"/>
                  </a:lnTo>
                  <a:lnTo>
                    <a:pt x="54616" y="152448"/>
                  </a:lnTo>
                  <a:lnTo>
                    <a:pt x="77743" y="148844"/>
                  </a:lnTo>
                  <a:lnTo>
                    <a:pt x="113090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43523" y="369550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26870"/>
                  </a:lnTo>
                  <a:lnTo>
                    <a:pt x="3119" y="28402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69823" y="3821844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30896" y="0"/>
                  </a:lnTo>
                  <a:lnTo>
                    <a:pt x="68061" y="8333"/>
                  </a:lnTo>
                  <a:lnTo>
                    <a:pt x="2874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24588" y="3906072"/>
              <a:ext cx="125188" cy="139990"/>
            </a:xfrm>
            <a:custGeom>
              <a:avLst/>
              <a:gdLst/>
              <a:ahLst/>
              <a:cxnLst/>
              <a:rect l="0" t="0" r="0" b="0"/>
              <a:pathLst>
                <a:path w="125188" h="139990">
                  <a:moveTo>
                    <a:pt x="87391" y="0"/>
                  </a:moveTo>
                  <a:lnTo>
                    <a:pt x="43429" y="20244"/>
                  </a:lnTo>
                  <a:lnTo>
                    <a:pt x="18733" y="39404"/>
                  </a:lnTo>
                  <a:lnTo>
                    <a:pt x="2187" y="65487"/>
                  </a:lnTo>
                  <a:lnTo>
                    <a:pt x="0" y="85258"/>
                  </a:lnTo>
                  <a:lnTo>
                    <a:pt x="4097" y="104573"/>
                  </a:lnTo>
                  <a:lnTo>
                    <a:pt x="13717" y="120957"/>
                  </a:lnTo>
                  <a:lnTo>
                    <a:pt x="28910" y="132917"/>
                  </a:lnTo>
                  <a:lnTo>
                    <a:pt x="37876" y="137744"/>
                  </a:lnTo>
                  <a:lnTo>
                    <a:pt x="57195" y="139989"/>
                  </a:lnTo>
                  <a:lnTo>
                    <a:pt x="76311" y="135917"/>
                  </a:lnTo>
                  <a:lnTo>
                    <a:pt x="107646" y="114239"/>
                  </a:lnTo>
                  <a:lnTo>
                    <a:pt x="114932" y="107745"/>
                  </a:lnTo>
                  <a:lnTo>
                    <a:pt x="123028" y="88051"/>
                  </a:lnTo>
                  <a:lnTo>
                    <a:pt x="125187" y="76248"/>
                  </a:lnTo>
                  <a:lnTo>
                    <a:pt x="121347" y="53775"/>
                  </a:lnTo>
                  <a:lnTo>
                    <a:pt x="106030" y="24512"/>
                  </a:lnTo>
                  <a:lnTo>
                    <a:pt x="94506" y="10895"/>
                  </a:lnTo>
                  <a:lnTo>
                    <a:pt x="76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85679" y="3853430"/>
              <a:ext cx="73700" cy="182228"/>
            </a:xfrm>
            <a:custGeom>
              <a:avLst/>
              <a:gdLst/>
              <a:ahLst/>
              <a:cxnLst/>
              <a:rect l="0" t="0" r="0" b="0"/>
              <a:pathLst>
                <a:path w="73700" h="182228">
                  <a:moveTo>
                    <a:pt x="0" y="52642"/>
                  </a:moveTo>
                  <a:lnTo>
                    <a:pt x="14654" y="111259"/>
                  </a:lnTo>
                  <a:lnTo>
                    <a:pt x="31667" y="167856"/>
                  </a:lnTo>
                  <a:lnTo>
                    <a:pt x="36301" y="182227"/>
                  </a:lnTo>
                  <a:lnTo>
                    <a:pt x="17183" y="125236"/>
                  </a:lnTo>
                  <a:lnTo>
                    <a:pt x="12500" y="88839"/>
                  </a:lnTo>
                  <a:lnTo>
                    <a:pt x="17643" y="65220"/>
                  </a:lnTo>
                  <a:lnTo>
                    <a:pt x="33694" y="35312"/>
                  </a:lnTo>
                  <a:lnTo>
                    <a:pt x="53267" y="1475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80435" y="3727088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75192" y="3840128"/>
              <a:ext cx="116333" cy="163437"/>
            </a:xfrm>
            <a:custGeom>
              <a:avLst/>
              <a:gdLst/>
              <a:ahLst/>
              <a:cxnLst/>
              <a:rect l="0" t="0" r="0" b="0"/>
              <a:pathLst>
                <a:path w="116333" h="163437">
                  <a:moveTo>
                    <a:pt x="115813" y="13302"/>
                  </a:moveTo>
                  <a:lnTo>
                    <a:pt x="104635" y="2123"/>
                  </a:lnTo>
                  <a:lnTo>
                    <a:pt x="97832" y="0"/>
                  </a:lnTo>
                  <a:lnTo>
                    <a:pt x="80915" y="761"/>
                  </a:lnTo>
                  <a:lnTo>
                    <a:pt x="20766" y="26316"/>
                  </a:lnTo>
                  <a:lnTo>
                    <a:pt x="15014" y="32506"/>
                  </a:lnTo>
                  <a:lnTo>
                    <a:pt x="12348" y="40143"/>
                  </a:lnTo>
                  <a:lnTo>
                    <a:pt x="11742" y="48743"/>
                  </a:lnTo>
                  <a:lnTo>
                    <a:pt x="14846" y="55647"/>
                  </a:lnTo>
                  <a:lnTo>
                    <a:pt x="27656" y="66437"/>
                  </a:lnTo>
                  <a:lnTo>
                    <a:pt x="88283" y="95835"/>
                  </a:lnTo>
                  <a:lnTo>
                    <a:pt x="111426" y="115615"/>
                  </a:lnTo>
                  <a:lnTo>
                    <a:pt x="115228" y="123625"/>
                  </a:lnTo>
                  <a:lnTo>
                    <a:pt x="116332" y="141883"/>
                  </a:lnTo>
                  <a:lnTo>
                    <a:pt x="112650" y="149325"/>
                  </a:lnTo>
                  <a:lnTo>
                    <a:pt x="99199" y="160714"/>
                  </a:lnTo>
                  <a:lnTo>
                    <a:pt x="78404" y="163436"/>
                  </a:lnTo>
                  <a:lnTo>
                    <a:pt x="17950" y="153825"/>
                  </a:lnTo>
                  <a:lnTo>
                    <a:pt x="0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07576" y="3842142"/>
              <a:ext cx="151928" cy="158859"/>
            </a:xfrm>
            <a:custGeom>
              <a:avLst/>
              <a:gdLst/>
              <a:ahLst/>
              <a:cxnLst/>
              <a:rect l="0" t="0" r="0" b="0"/>
              <a:pathLst>
                <a:path w="151928" h="158859">
                  <a:moveTo>
                    <a:pt x="120341" y="63930"/>
                  </a:moveTo>
                  <a:lnTo>
                    <a:pt x="125931" y="47163"/>
                  </a:lnTo>
                  <a:lnTo>
                    <a:pt x="125238" y="39884"/>
                  </a:lnTo>
                  <a:lnTo>
                    <a:pt x="118228" y="25557"/>
                  </a:lnTo>
                  <a:lnTo>
                    <a:pt x="95539" y="4337"/>
                  </a:lnTo>
                  <a:lnTo>
                    <a:pt x="86259" y="805"/>
                  </a:lnTo>
                  <a:lnTo>
                    <a:pt x="66588" y="0"/>
                  </a:lnTo>
                  <a:lnTo>
                    <a:pt x="49268" y="6661"/>
                  </a:lnTo>
                  <a:lnTo>
                    <a:pt x="41374" y="11713"/>
                  </a:lnTo>
                  <a:lnTo>
                    <a:pt x="29482" y="26685"/>
                  </a:lnTo>
                  <a:lnTo>
                    <a:pt x="4870" y="85415"/>
                  </a:lnTo>
                  <a:lnTo>
                    <a:pt x="0" y="106234"/>
                  </a:lnTo>
                  <a:lnTo>
                    <a:pt x="1736" y="127186"/>
                  </a:lnTo>
                  <a:lnTo>
                    <a:pt x="9525" y="145076"/>
                  </a:lnTo>
                  <a:lnTo>
                    <a:pt x="14878" y="153123"/>
                  </a:lnTo>
                  <a:lnTo>
                    <a:pt x="21956" y="157317"/>
                  </a:lnTo>
                  <a:lnTo>
                    <a:pt x="39180" y="158858"/>
                  </a:lnTo>
                  <a:lnTo>
                    <a:pt x="55413" y="152524"/>
                  </a:lnTo>
                  <a:lnTo>
                    <a:pt x="84899" y="129393"/>
                  </a:lnTo>
                  <a:lnTo>
                    <a:pt x="100611" y="103604"/>
                  </a:lnTo>
                  <a:lnTo>
                    <a:pt x="103678" y="102078"/>
                  </a:lnTo>
                  <a:lnTo>
                    <a:pt x="105723" y="105739"/>
                  </a:lnTo>
                  <a:lnTo>
                    <a:pt x="107086" y="112860"/>
                  </a:lnTo>
                  <a:lnTo>
                    <a:pt x="111504" y="118777"/>
                  </a:lnTo>
                  <a:lnTo>
                    <a:pt x="132150" y="131524"/>
                  </a:lnTo>
                  <a:lnTo>
                    <a:pt x="151927" y="137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70031" y="3829688"/>
              <a:ext cx="136050" cy="342549"/>
            </a:xfrm>
            <a:custGeom>
              <a:avLst/>
              <a:gdLst/>
              <a:ahLst/>
              <a:cxnLst/>
              <a:rect l="0" t="0" r="0" b="0"/>
              <a:pathLst>
                <a:path w="136050" h="342549">
                  <a:moveTo>
                    <a:pt x="126342" y="65856"/>
                  </a:moveTo>
                  <a:lnTo>
                    <a:pt x="131931" y="49088"/>
                  </a:lnTo>
                  <a:lnTo>
                    <a:pt x="128436" y="31498"/>
                  </a:lnTo>
                  <a:lnTo>
                    <a:pt x="124229" y="21893"/>
                  </a:lnTo>
                  <a:lnTo>
                    <a:pt x="110195" y="8102"/>
                  </a:lnTo>
                  <a:lnTo>
                    <a:pt x="101539" y="2787"/>
                  </a:lnTo>
                  <a:lnTo>
                    <a:pt x="82564" y="0"/>
                  </a:lnTo>
                  <a:lnTo>
                    <a:pt x="72590" y="895"/>
                  </a:lnTo>
                  <a:lnTo>
                    <a:pt x="55268" y="11248"/>
                  </a:lnTo>
                  <a:lnTo>
                    <a:pt x="40941" y="28717"/>
                  </a:lnTo>
                  <a:lnTo>
                    <a:pt x="27469" y="64860"/>
                  </a:lnTo>
                  <a:lnTo>
                    <a:pt x="23907" y="91540"/>
                  </a:lnTo>
                  <a:lnTo>
                    <a:pt x="28562" y="112756"/>
                  </a:lnTo>
                  <a:lnTo>
                    <a:pt x="33080" y="121689"/>
                  </a:lnTo>
                  <a:lnTo>
                    <a:pt x="40770" y="127644"/>
                  </a:lnTo>
                  <a:lnTo>
                    <a:pt x="61794" y="134261"/>
                  </a:lnTo>
                  <a:lnTo>
                    <a:pt x="71612" y="133686"/>
                  </a:lnTo>
                  <a:lnTo>
                    <a:pt x="88759" y="126808"/>
                  </a:lnTo>
                  <a:lnTo>
                    <a:pt x="111566" y="109782"/>
                  </a:lnTo>
                  <a:lnTo>
                    <a:pt x="116492" y="110348"/>
                  </a:lnTo>
                  <a:lnTo>
                    <a:pt x="119775" y="115404"/>
                  </a:lnTo>
                  <a:lnTo>
                    <a:pt x="132712" y="177232"/>
                  </a:lnTo>
                  <a:lnTo>
                    <a:pt x="136049" y="237248"/>
                  </a:lnTo>
                  <a:lnTo>
                    <a:pt x="131119" y="293903"/>
                  </a:lnTo>
                  <a:lnTo>
                    <a:pt x="122226" y="313829"/>
                  </a:lnTo>
                  <a:lnTo>
                    <a:pt x="116579" y="322418"/>
                  </a:lnTo>
                  <a:lnTo>
                    <a:pt x="100945" y="335081"/>
                  </a:lnTo>
                  <a:lnTo>
                    <a:pt x="91864" y="340096"/>
                  </a:lnTo>
                  <a:lnTo>
                    <a:pt x="69295" y="342548"/>
                  </a:lnTo>
                  <a:lnTo>
                    <a:pt x="9896" y="331523"/>
                  </a:lnTo>
                  <a:lnTo>
                    <a:pt x="0" y="32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920183" y="3826748"/>
              <a:ext cx="155175" cy="171299"/>
            </a:xfrm>
            <a:custGeom>
              <a:avLst/>
              <a:gdLst/>
              <a:ahLst/>
              <a:cxnLst/>
              <a:rect l="0" t="0" r="0" b="0"/>
              <a:pathLst>
                <a:path w="155175" h="171299">
                  <a:moveTo>
                    <a:pt x="18304" y="58267"/>
                  </a:moveTo>
                  <a:lnTo>
                    <a:pt x="73349" y="75056"/>
                  </a:lnTo>
                  <a:lnTo>
                    <a:pt x="98141" y="77427"/>
                  </a:lnTo>
                  <a:lnTo>
                    <a:pt x="118517" y="72242"/>
                  </a:lnTo>
                  <a:lnTo>
                    <a:pt x="127227" y="67584"/>
                  </a:lnTo>
                  <a:lnTo>
                    <a:pt x="133033" y="59799"/>
                  </a:lnTo>
                  <a:lnTo>
                    <a:pt x="139485" y="38671"/>
                  </a:lnTo>
                  <a:lnTo>
                    <a:pt x="138866" y="28825"/>
                  </a:lnTo>
                  <a:lnTo>
                    <a:pt x="131938" y="11647"/>
                  </a:lnTo>
                  <a:lnTo>
                    <a:pt x="124476" y="6130"/>
                  </a:lnTo>
                  <a:lnTo>
                    <a:pt x="103706" y="0"/>
                  </a:lnTo>
                  <a:lnTo>
                    <a:pt x="71295" y="2138"/>
                  </a:lnTo>
                  <a:lnTo>
                    <a:pt x="53163" y="10315"/>
                  </a:lnTo>
                  <a:lnTo>
                    <a:pt x="22460" y="34627"/>
                  </a:lnTo>
                  <a:lnTo>
                    <a:pt x="6537" y="60621"/>
                  </a:lnTo>
                  <a:lnTo>
                    <a:pt x="0" y="96139"/>
                  </a:lnTo>
                  <a:lnTo>
                    <a:pt x="4710" y="116433"/>
                  </a:lnTo>
                  <a:lnTo>
                    <a:pt x="26797" y="148526"/>
                  </a:lnTo>
                  <a:lnTo>
                    <a:pt x="52406" y="164689"/>
                  </a:lnTo>
                  <a:lnTo>
                    <a:pt x="87810" y="171298"/>
                  </a:lnTo>
                  <a:lnTo>
                    <a:pt x="143068" y="165381"/>
                  </a:lnTo>
                  <a:lnTo>
                    <a:pt x="155174" y="163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726880" y="3927129"/>
            <a:ext cx="463255" cy="357970"/>
            <a:chOff x="2726880" y="3927129"/>
            <a:chExt cx="463255" cy="357970"/>
          </a:xfrm>
        </p:grpSpPr>
        <p:sp>
          <p:nvSpPr>
            <p:cNvPr id="161" name="Freeform 160"/>
            <p:cNvSpPr/>
            <p:nvPr/>
          </p:nvSpPr>
          <p:spPr>
            <a:xfrm>
              <a:off x="2811108" y="3927129"/>
              <a:ext cx="379027" cy="126343"/>
            </a:xfrm>
            <a:custGeom>
              <a:avLst/>
              <a:gdLst/>
              <a:ahLst/>
              <a:cxnLst/>
              <a:rect l="0" t="0" r="0" b="0"/>
              <a:pathLst>
                <a:path w="379027" h="126343">
                  <a:moveTo>
                    <a:pt x="379026" y="0"/>
                  </a:moveTo>
                  <a:lnTo>
                    <a:pt x="356670" y="0"/>
                  </a:lnTo>
                  <a:lnTo>
                    <a:pt x="302036" y="19786"/>
                  </a:lnTo>
                  <a:lnTo>
                    <a:pt x="248525" y="34844"/>
                  </a:lnTo>
                  <a:lnTo>
                    <a:pt x="192894" y="56319"/>
                  </a:lnTo>
                  <a:lnTo>
                    <a:pt x="136846" y="73040"/>
                  </a:lnTo>
                  <a:lnTo>
                    <a:pt x="80714" y="93196"/>
                  </a:lnTo>
                  <a:lnTo>
                    <a:pt x="25101" y="1151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726880" y="4211399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3558632" y="3143461"/>
            <a:ext cx="568540" cy="415172"/>
            <a:chOff x="3558632" y="3143461"/>
            <a:chExt cx="568540" cy="415172"/>
          </a:xfrm>
        </p:grpSpPr>
        <p:sp>
          <p:nvSpPr>
            <p:cNvPr id="164" name="Freeform 163"/>
            <p:cNvSpPr/>
            <p:nvPr/>
          </p:nvSpPr>
          <p:spPr>
            <a:xfrm>
              <a:off x="3716559" y="3337533"/>
              <a:ext cx="410613" cy="221100"/>
            </a:xfrm>
            <a:custGeom>
              <a:avLst/>
              <a:gdLst/>
              <a:ahLst/>
              <a:cxnLst/>
              <a:rect l="0" t="0" r="0" b="0"/>
              <a:pathLst>
                <a:path w="410613" h="221100">
                  <a:moveTo>
                    <a:pt x="410612" y="0"/>
                  </a:moveTo>
                  <a:lnTo>
                    <a:pt x="356737" y="19129"/>
                  </a:lnTo>
                  <a:lnTo>
                    <a:pt x="299575" y="44214"/>
                  </a:lnTo>
                  <a:lnTo>
                    <a:pt x="245222" y="75024"/>
                  </a:lnTo>
                  <a:lnTo>
                    <a:pt x="186595" y="112017"/>
                  </a:lnTo>
                  <a:lnTo>
                    <a:pt x="131273" y="155695"/>
                  </a:lnTo>
                  <a:lnTo>
                    <a:pt x="103627" y="175204"/>
                  </a:lnTo>
                  <a:lnTo>
                    <a:pt x="45189" y="20327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558632" y="3143461"/>
              <a:ext cx="82523" cy="204602"/>
            </a:xfrm>
            <a:custGeom>
              <a:avLst/>
              <a:gdLst/>
              <a:ahLst/>
              <a:cxnLst/>
              <a:rect l="0" t="0" r="0" b="0"/>
              <a:pathLst>
                <a:path w="82523" h="204602">
                  <a:moveTo>
                    <a:pt x="0" y="4559"/>
                  </a:moveTo>
                  <a:lnTo>
                    <a:pt x="16767" y="10149"/>
                  </a:lnTo>
                  <a:lnTo>
                    <a:pt x="34358" y="9773"/>
                  </a:lnTo>
                  <a:lnTo>
                    <a:pt x="74247" y="0"/>
                  </a:lnTo>
                  <a:lnTo>
                    <a:pt x="79914" y="1520"/>
                  </a:lnTo>
                  <a:lnTo>
                    <a:pt x="82522" y="6042"/>
                  </a:lnTo>
                  <a:lnTo>
                    <a:pt x="82300" y="20426"/>
                  </a:lnTo>
                  <a:lnTo>
                    <a:pt x="69506" y="61376"/>
                  </a:lnTo>
                  <a:lnTo>
                    <a:pt x="46458" y="120706"/>
                  </a:lnTo>
                  <a:lnTo>
                    <a:pt x="22597" y="181970"/>
                  </a:lnTo>
                  <a:lnTo>
                    <a:pt x="10528" y="204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827069" y="4398020"/>
            <a:ext cx="4068623" cy="581960"/>
            <a:chOff x="827069" y="4398020"/>
            <a:chExt cx="4068623" cy="581960"/>
          </a:xfrm>
        </p:grpSpPr>
        <p:sp>
          <p:nvSpPr>
            <p:cNvPr id="167" name="Freeform 166"/>
            <p:cNvSpPr/>
            <p:nvPr/>
          </p:nvSpPr>
          <p:spPr>
            <a:xfrm>
              <a:off x="827069" y="4398020"/>
              <a:ext cx="250837" cy="440425"/>
            </a:xfrm>
            <a:custGeom>
              <a:avLst/>
              <a:gdLst/>
              <a:ahLst/>
              <a:cxnLst/>
              <a:rect l="0" t="0" r="0" b="0"/>
              <a:pathLst>
                <a:path w="250837" h="440425">
                  <a:moveTo>
                    <a:pt x="15210" y="118705"/>
                  </a:moveTo>
                  <a:lnTo>
                    <a:pt x="31999" y="173750"/>
                  </a:lnTo>
                  <a:lnTo>
                    <a:pt x="38544" y="225158"/>
                  </a:lnTo>
                  <a:lnTo>
                    <a:pt x="45166" y="285962"/>
                  </a:lnTo>
                  <a:lnTo>
                    <a:pt x="54879" y="347062"/>
                  </a:lnTo>
                  <a:lnTo>
                    <a:pt x="63489" y="395897"/>
                  </a:lnTo>
                  <a:lnTo>
                    <a:pt x="66560" y="429993"/>
                  </a:lnTo>
                  <a:lnTo>
                    <a:pt x="67278" y="418882"/>
                  </a:lnTo>
                  <a:lnTo>
                    <a:pt x="59444" y="367591"/>
                  </a:lnTo>
                  <a:lnTo>
                    <a:pt x="49198" y="307935"/>
                  </a:lnTo>
                  <a:lnTo>
                    <a:pt x="36049" y="254826"/>
                  </a:lnTo>
                  <a:lnTo>
                    <a:pt x="22186" y="199276"/>
                  </a:lnTo>
                  <a:lnTo>
                    <a:pt x="8183" y="144412"/>
                  </a:lnTo>
                  <a:lnTo>
                    <a:pt x="0" y="109554"/>
                  </a:lnTo>
                  <a:lnTo>
                    <a:pt x="9423" y="50126"/>
                  </a:lnTo>
                  <a:lnTo>
                    <a:pt x="24674" y="20526"/>
                  </a:lnTo>
                  <a:lnTo>
                    <a:pt x="40473" y="7610"/>
                  </a:lnTo>
                  <a:lnTo>
                    <a:pt x="49600" y="2528"/>
                  </a:lnTo>
                  <a:lnTo>
                    <a:pt x="69099" y="0"/>
                  </a:lnTo>
                  <a:lnTo>
                    <a:pt x="89464" y="3946"/>
                  </a:lnTo>
                  <a:lnTo>
                    <a:pt x="110213" y="13499"/>
                  </a:lnTo>
                  <a:lnTo>
                    <a:pt x="128014" y="31782"/>
                  </a:lnTo>
                  <a:lnTo>
                    <a:pt x="158505" y="81648"/>
                  </a:lnTo>
                  <a:lnTo>
                    <a:pt x="163515" y="105745"/>
                  </a:lnTo>
                  <a:lnTo>
                    <a:pt x="157199" y="155399"/>
                  </a:lnTo>
                  <a:lnTo>
                    <a:pt x="142419" y="185209"/>
                  </a:lnTo>
                  <a:lnTo>
                    <a:pt x="123222" y="208860"/>
                  </a:lnTo>
                  <a:lnTo>
                    <a:pt x="97127" y="225096"/>
                  </a:lnTo>
                  <a:lnTo>
                    <a:pt x="61579" y="231726"/>
                  </a:lnTo>
                  <a:lnTo>
                    <a:pt x="55481" y="229148"/>
                  </a:lnTo>
                  <a:lnTo>
                    <a:pt x="53756" y="223919"/>
                  </a:lnTo>
                  <a:lnTo>
                    <a:pt x="54945" y="216924"/>
                  </a:lnTo>
                  <a:lnTo>
                    <a:pt x="59248" y="211090"/>
                  </a:lnTo>
                  <a:lnTo>
                    <a:pt x="73387" y="201489"/>
                  </a:lnTo>
                  <a:lnTo>
                    <a:pt x="91369" y="199562"/>
                  </a:lnTo>
                  <a:lnTo>
                    <a:pt x="142688" y="207857"/>
                  </a:lnTo>
                  <a:lnTo>
                    <a:pt x="175294" y="222979"/>
                  </a:lnTo>
                  <a:lnTo>
                    <a:pt x="221844" y="262814"/>
                  </a:lnTo>
                  <a:lnTo>
                    <a:pt x="237612" y="289306"/>
                  </a:lnTo>
                  <a:lnTo>
                    <a:pt x="249693" y="324971"/>
                  </a:lnTo>
                  <a:lnTo>
                    <a:pt x="250836" y="348419"/>
                  </a:lnTo>
                  <a:lnTo>
                    <a:pt x="242038" y="397657"/>
                  </a:lnTo>
                  <a:lnTo>
                    <a:pt x="229496" y="418549"/>
                  </a:lnTo>
                  <a:lnTo>
                    <a:pt x="221239" y="427395"/>
                  </a:lnTo>
                  <a:lnTo>
                    <a:pt x="199585" y="437225"/>
                  </a:lnTo>
                  <a:lnTo>
                    <a:pt x="174364" y="440424"/>
                  </a:lnTo>
                  <a:lnTo>
                    <a:pt x="120044" y="436065"/>
                  </a:lnTo>
                  <a:lnTo>
                    <a:pt x="93389" y="432889"/>
                  </a:lnTo>
                  <a:lnTo>
                    <a:pt x="53920" y="414906"/>
                  </a:lnTo>
                  <a:lnTo>
                    <a:pt x="36267" y="402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144091" y="4537782"/>
              <a:ext cx="108801" cy="292678"/>
            </a:xfrm>
            <a:custGeom>
              <a:avLst/>
              <a:gdLst/>
              <a:ahLst/>
              <a:cxnLst/>
              <a:rect l="0" t="0" r="0" b="0"/>
              <a:pathLst>
                <a:path w="108801" h="292678">
                  <a:moveTo>
                    <a:pt x="3515" y="105285"/>
                  </a:moveTo>
                  <a:lnTo>
                    <a:pt x="21473" y="168713"/>
                  </a:lnTo>
                  <a:lnTo>
                    <a:pt x="42155" y="231650"/>
                  </a:lnTo>
                  <a:lnTo>
                    <a:pt x="53045" y="276865"/>
                  </a:lnTo>
                  <a:lnTo>
                    <a:pt x="54774" y="292677"/>
                  </a:lnTo>
                  <a:lnTo>
                    <a:pt x="54577" y="271033"/>
                  </a:lnTo>
                  <a:lnTo>
                    <a:pt x="41449" y="215153"/>
                  </a:lnTo>
                  <a:lnTo>
                    <a:pt x="24483" y="158531"/>
                  </a:lnTo>
                  <a:lnTo>
                    <a:pt x="7013" y="96959"/>
                  </a:lnTo>
                  <a:lnTo>
                    <a:pt x="0" y="69609"/>
                  </a:lnTo>
                  <a:lnTo>
                    <a:pt x="2343" y="44975"/>
                  </a:lnTo>
                  <a:lnTo>
                    <a:pt x="6243" y="33493"/>
                  </a:lnTo>
                  <a:lnTo>
                    <a:pt x="19935" y="17615"/>
                  </a:lnTo>
                  <a:lnTo>
                    <a:pt x="28500" y="11744"/>
                  </a:lnTo>
                  <a:lnTo>
                    <a:pt x="62910" y="3480"/>
                  </a:lnTo>
                  <a:lnTo>
                    <a:pt x="1088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284476" y="4611537"/>
              <a:ext cx="168457" cy="175818"/>
            </a:xfrm>
            <a:custGeom>
              <a:avLst/>
              <a:gdLst/>
              <a:ahLst/>
              <a:cxnLst/>
              <a:rect l="0" t="0" r="0" b="0"/>
              <a:pathLst>
                <a:path w="168457" h="175818">
                  <a:moveTo>
                    <a:pt x="0" y="94701"/>
                  </a:moveTo>
                  <a:lnTo>
                    <a:pt x="58617" y="94701"/>
                  </a:lnTo>
                  <a:lnTo>
                    <a:pt x="79085" y="88462"/>
                  </a:lnTo>
                  <a:lnTo>
                    <a:pt x="111288" y="65393"/>
                  </a:lnTo>
                  <a:lnTo>
                    <a:pt x="119651" y="45800"/>
                  </a:lnTo>
                  <a:lnTo>
                    <a:pt x="121882" y="34024"/>
                  </a:lnTo>
                  <a:lnTo>
                    <a:pt x="121029" y="23834"/>
                  </a:lnTo>
                  <a:lnTo>
                    <a:pt x="113842" y="6273"/>
                  </a:lnTo>
                  <a:lnTo>
                    <a:pt x="106311" y="1824"/>
                  </a:lnTo>
                  <a:lnTo>
                    <a:pt x="85464" y="0"/>
                  </a:lnTo>
                  <a:lnTo>
                    <a:pt x="53009" y="5550"/>
                  </a:lnTo>
                  <a:lnTo>
                    <a:pt x="34868" y="17644"/>
                  </a:lnTo>
                  <a:lnTo>
                    <a:pt x="20176" y="34717"/>
                  </a:lnTo>
                  <a:lnTo>
                    <a:pt x="9747" y="54003"/>
                  </a:lnTo>
                  <a:lnTo>
                    <a:pt x="2888" y="90181"/>
                  </a:lnTo>
                  <a:lnTo>
                    <a:pt x="6445" y="124947"/>
                  </a:lnTo>
                  <a:lnTo>
                    <a:pt x="14953" y="143628"/>
                  </a:lnTo>
                  <a:lnTo>
                    <a:pt x="20497" y="151886"/>
                  </a:lnTo>
                  <a:lnTo>
                    <a:pt x="39136" y="164180"/>
                  </a:lnTo>
                  <a:lnTo>
                    <a:pt x="63017" y="172374"/>
                  </a:lnTo>
                  <a:lnTo>
                    <a:pt x="102770" y="175817"/>
                  </a:lnTo>
                  <a:lnTo>
                    <a:pt x="140675" y="169948"/>
                  </a:lnTo>
                  <a:lnTo>
                    <a:pt x="168456" y="157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537160" y="4453554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3120" y="42692"/>
                  </a:lnTo>
                  <a:lnTo>
                    <a:pt x="14654" y="95520"/>
                  </a:lnTo>
                  <a:lnTo>
                    <a:pt x="24749" y="150745"/>
                  </a:lnTo>
                  <a:lnTo>
                    <a:pt x="35149" y="211562"/>
                  </a:lnTo>
                  <a:lnTo>
                    <a:pt x="45640" y="262856"/>
                  </a:lnTo>
                  <a:lnTo>
                    <a:pt x="52429" y="318601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463461" y="460095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61957" y="7236"/>
                  </a:lnTo>
                  <a:lnTo>
                    <a:pt x="108854" y="12998"/>
                  </a:lnTo>
                  <a:lnTo>
                    <a:pt x="45877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779316" y="4464082"/>
              <a:ext cx="52643" cy="357971"/>
            </a:xfrm>
            <a:custGeom>
              <a:avLst/>
              <a:gdLst/>
              <a:ahLst/>
              <a:cxnLst/>
              <a:rect l="0" t="0" r="0" b="0"/>
              <a:pathLst>
                <a:path w="52643" h="357971">
                  <a:moveTo>
                    <a:pt x="0" y="0"/>
                  </a:moveTo>
                  <a:lnTo>
                    <a:pt x="0" y="58617"/>
                  </a:lnTo>
                  <a:lnTo>
                    <a:pt x="1170" y="112792"/>
                  </a:lnTo>
                  <a:lnTo>
                    <a:pt x="11452" y="171672"/>
                  </a:lnTo>
                  <a:lnTo>
                    <a:pt x="19160" y="233692"/>
                  </a:lnTo>
                  <a:lnTo>
                    <a:pt x="36323" y="289834"/>
                  </a:lnTo>
                  <a:lnTo>
                    <a:pt x="49072" y="332812"/>
                  </a:lnTo>
                  <a:lnTo>
                    <a:pt x="52642" y="35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652974" y="4611915"/>
              <a:ext cx="210571" cy="20624"/>
            </a:xfrm>
            <a:custGeom>
              <a:avLst/>
              <a:gdLst/>
              <a:ahLst/>
              <a:cxnLst/>
              <a:rect l="0" t="0" r="0" b="0"/>
              <a:pathLst>
                <a:path w="210571" h="20624">
                  <a:moveTo>
                    <a:pt x="210570" y="10095"/>
                  </a:moveTo>
                  <a:lnTo>
                    <a:pt x="173092" y="1762"/>
                  </a:lnTo>
                  <a:lnTo>
                    <a:pt x="121668" y="0"/>
                  </a:lnTo>
                  <a:lnTo>
                    <a:pt x="63942" y="11076"/>
                  </a:lnTo>
                  <a:lnTo>
                    <a:pt x="31813" y="17795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158342" y="4611482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7231" y="136400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168870" y="44746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272122" y="4574307"/>
              <a:ext cx="204046" cy="247746"/>
            </a:xfrm>
            <a:custGeom>
              <a:avLst/>
              <a:gdLst/>
              <a:ahLst/>
              <a:cxnLst/>
              <a:rect l="0" t="0" r="0" b="0"/>
              <a:pathLst>
                <a:path w="204046" h="247746">
                  <a:moveTo>
                    <a:pt x="107318" y="5589"/>
                  </a:moveTo>
                  <a:lnTo>
                    <a:pt x="90550" y="0"/>
                  </a:lnTo>
                  <a:lnTo>
                    <a:pt x="72960" y="375"/>
                  </a:lnTo>
                  <a:lnTo>
                    <a:pt x="54613" y="5611"/>
                  </a:lnTo>
                  <a:lnTo>
                    <a:pt x="16525" y="34592"/>
                  </a:lnTo>
                  <a:lnTo>
                    <a:pt x="738" y="60586"/>
                  </a:lnTo>
                  <a:lnTo>
                    <a:pt x="0" y="69160"/>
                  </a:lnTo>
                  <a:lnTo>
                    <a:pt x="5419" y="84926"/>
                  </a:lnTo>
                  <a:lnTo>
                    <a:pt x="18746" y="96612"/>
                  </a:lnTo>
                  <a:lnTo>
                    <a:pt x="37537" y="104535"/>
                  </a:lnTo>
                  <a:lnTo>
                    <a:pt x="87728" y="109622"/>
                  </a:lnTo>
                  <a:lnTo>
                    <a:pt x="137114" y="116216"/>
                  </a:lnTo>
                  <a:lnTo>
                    <a:pt x="164369" y="131044"/>
                  </a:lnTo>
                  <a:lnTo>
                    <a:pt x="187263" y="150256"/>
                  </a:lnTo>
                  <a:lnTo>
                    <a:pt x="203275" y="176355"/>
                  </a:lnTo>
                  <a:lnTo>
                    <a:pt x="204045" y="184943"/>
                  </a:lnTo>
                  <a:lnTo>
                    <a:pt x="198661" y="200726"/>
                  </a:lnTo>
                  <a:lnTo>
                    <a:pt x="182476" y="222764"/>
                  </a:lnTo>
                  <a:lnTo>
                    <a:pt x="163338" y="233913"/>
                  </a:lnTo>
                  <a:lnTo>
                    <a:pt x="126256" y="243646"/>
                  </a:lnTo>
                  <a:lnTo>
                    <a:pt x="65204" y="2477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790051" y="4490694"/>
              <a:ext cx="229278" cy="373472"/>
            </a:xfrm>
            <a:custGeom>
              <a:avLst/>
              <a:gdLst/>
              <a:ahLst/>
              <a:cxnLst/>
              <a:rect l="0" t="0" r="0" b="0"/>
              <a:pathLst>
                <a:path w="229278" h="373472">
                  <a:moveTo>
                    <a:pt x="0" y="57617"/>
                  </a:moveTo>
                  <a:lnTo>
                    <a:pt x="53875" y="39658"/>
                  </a:lnTo>
                  <a:lnTo>
                    <a:pt x="111037" y="22467"/>
                  </a:lnTo>
                  <a:lnTo>
                    <a:pt x="170947" y="8087"/>
                  </a:lnTo>
                  <a:lnTo>
                    <a:pt x="219511" y="0"/>
                  </a:lnTo>
                  <a:lnTo>
                    <a:pt x="225889" y="2828"/>
                  </a:lnTo>
                  <a:lnTo>
                    <a:pt x="228972" y="9392"/>
                  </a:lnTo>
                  <a:lnTo>
                    <a:pt x="229277" y="27994"/>
                  </a:lnTo>
                  <a:lnTo>
                    <a:pt x="216821" y="71653"/>
                  </a:lnTo>
                  <a:lnTo>
                    <a:pt x="185440" y="131561"/>
                  </a:lnTo>
                  <a:lnTo>
                    <a:pt x="160936" y="184700"/>
                  </a:lnTo>
                  <a:lnTo>
                    <a:pt x="138895" y="240257"/>
                  </a:lnTo>
                  <a:lnTo>
                    <a:pt x="119247" y="295122"/>
                  </a:lnTo>
                  <a:lnTo>
                    <a:pt x="92855" y="351802"/>
                  </a:lnTo>
                  <a:lnTo>
                    <a:pt x="84228" y="373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274362" y="4695709"/>
              <a:ext cx="63172" cy="84230"/>
            </a:xfrm>
            <a:custGeom>
              <a:avLst/>
              <a:gdLst/>
              <a:ahLst/>
              <a:cxnLst/>
              <a:rect l="0" t="0" r="0" b="0"/>
              <a:pathLst>
                <a:path w="63172" h="84230">
                  <a:moveTo>
                    <a:pt x="0" y="0"/>
                  </a:moveTo>
                  <a:lnTo>
                    <a:pt x="15641" y="17981"/>
                  </a:lnTo>
                  <a:lnTo>
                    <a:pt x="40434" y="58563"/>
                  </a:lnTo>
                  <a:lnTo>
                    <a:pt x="63171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316476" y="4653596"/>
              <a:ext cx="105286" cy="326384"/>
            </a:xfrm>
            <a:custGeom>
              <a:avLst/>
              <a:gdLst/>
              <a:ahLst/>
              <a:cxnLst/>
              <a:rect l="0" t="0" r="0" b="0"/>
              <a:pathLst>
                <a:path w="105286" h="326384">
                  <a:moveTo>
                    <a:pt x="105285" y="0"/>
                  </a:moveTo>
                  <a:lnTo>
                    <a:pt x="80091" y="61110"/>
                  </a:lnTo>
                  <a:lnTo>
                    <a:pt x="54452" y="121131"/>
                  </a:lnTo>
                  <a:lnTo>
                    <a:pt x="36146" y="183067"/>
                  </a:lnTo>
                  <a:lnTo>
                    <a:pt x="21265" y="238456"/>
                  </a:lnTo>
                  <a:lnTo>
                    <a:pt x="3138" y="30188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489574" y="4612567"/>
              <a:ext cx="121701" cy="199146"/>
            </a:xfrm>
            <a:custGeom>
              <a:avLst/>
              <a:gdLst/>
              <a:ahLst/>
              <a:cxnLst/>
              <a:rect l="0" t="0" r="0" b="0"/>
              <a:pathLst>
                <a:path w="121701" h="199146">
                  <a:moveTo>
                    <a:pt x="16415" y="93671"/>
                  </a:moveTo>
                  <a:lnTo>
                    <a:pt x="38772" y="93671"/>
                  </a:lnTo>
                  <a:lnTo>
                    <a:pt x="69443" y="82492"/>
                  </a:lnTo>
                  <a:lnTo>
                    <a:pt x="95168" y="64363"/>
                  </a:lnTo>
                  <a:lnTo>
                    <a:pt x="112019" y="38584"/>
                  </a:lnTo>
                  <a:lnTo>
                    <a:pt x="114278" y="18885"/>
                  </a:lnTo>
                  <a:lnTo>
                    <a:pt x="113242" y="8719"/>
                  </a:lnTo>
                  <a:lnTo>
                    <a:pt x="107873" y="3111"/>
                  </a:lnTo>
                  <a:lnTo>
                    <a:pt x="99614" y="542"/>
                  </a:lnTo>
                  <a:lnTo>
                    <a:pt x="89428" y="0"/>
                  </a:lnTo>
                  <a:lnTo>
                    <a:pt x="71872" y="5636"/>
                  </a:lnTo>
                  <a:lnTo>
                    <a:pt x="35949" y="28318"/>
                  </a:lnTo>
                  <a:lnTo>
                    <a:pt x="11025" y="59619"/>
                  </a:lnTo>
                  <a:lnTo>
                    <a:pt x="0" y="98529"/>
                  </a:lnTo>
                  <a:lnTo>
                    <a:pt x="2323" y="139694"/>
                  </a:lnTo>
                  <a:lnTo>
                    <a:pt x="10542" y="161309"/>
                  </a:lnTo>
                  <a:lnTo>
                    <a:pt x="23163" y="178714"/>
                  </a:lnTo>
                  <a:lnTo>
                    <a:pt x="40471" y="194249"/>
                  </a:lnTo>
                  <a:lnTo>
                    <a:pt x="51170" y="198158"/>
                  </a:lnTo>
                  <a:lnTo>
                    <a:pt x="95723" y="199145"/>
                  </a:lnTo>
                  <a:lnTo>
                    <a:pt x="121700" y="198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680413" y="4668352"/>
              <a:ext cx="183546" cy="154430"/>
            </a:xfrm>
            <a:custGeom>
              <a:avLst/>
              <a:gdLst/>
              <a:ahLst/>
              <a:cxnLst/>
              <a:rect l="0" t="0" r="0" b="0"/>
              <a:pathLst>
                <a:path w="183546" h="154430">
                  <a:moveTo>
                    <a:pt x="99317" y="48415"/>
                  </a:moveTo>
                  <a:lnTo>
                    <a:pt x="89742" y="24368"/>
                  </a:lnTo>
                  <a:lnTo>
                    <a:pt x="79074" y="10041"/>
                  </a:lnTo>
                  <a:lnTo>
                    <a:pt x="60295" y="2114"/>
                  </a:lnTo>
                  <a:lnTo>
                    <a:pt x="48736" y="0"/>
                  </a:lnTo>
                  <a:lnTo>
                    <a:pt x="38690" y="930"/>
                  </a:lnTo>
                  <a:lnTo>
                    <a:pt x="21289" y="8203"/>
                  </a:lnTo>
                  <a:lnTo>
                    <a:pt x="15713" y="15758"/>
                  </a:lnTo>
                  <a:lnTo>
                    <a:pt x="440" y="69099"/>
                  </a:lnTo>
                  <a:lnTo>
                    <a:pt x="0" y="90363"/>
                  </a:lnTo>
                  <a:lnTo>
                    <a:pt x="4874" y="111512"/>
                  </a:lnTo>
                  <a:lnTo>
                    <a:pt x="14838" y="132610"/>
                  </a:lnTo>
                  <a:lnTo>
                    <a:pt x="30186" y="147446"/>
                  </a:lnTo>
                  <a:lnTo>
                    <a:pt x="39192" y="153040"/>
                  </a:lnTo>
                  <a:lnTo>
                    <a:pt x="48705" y="154429"/>
                  </a:lnTo>
                  <a:lnTo>
                    <a:pt x="68634" y="149734"/>
                  </a:lnTo>
                  <a:lnTo>
                    <a:pt x="86070" y="136729"/>
                  </a:lnTo>
                  <a:lnTo>
                    <a:pt x="100449" y="118081"/>
                  </a:lnTo>
                  <a:lnTo>
                    <a:pt x="110738" y="94196"/>
                  </a:lnTo>
                  <a:lnTo>
                    <a:pt x="115120" y="89464"/>
                  </a:lnTo>
                  <a:lnTo>
                    <a:pt x="119211" y="89819"/>
                  </a:lnTo>
                  <a:lnTo>
                    <a:pt x="123108" y="93565"/>
                  </a:lnTo>
                  <a:lnTo>
                    <a:pt x="140108" y="122454"/>
                  </a:lnTo>
                  <a:lnTo>
                    <a:pt x="162876" y="136512"/>
                  </a:lnTo>
                  <a:lnTo>
                    <a:pt x="183545" y="14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904158" y="4643067"/>
              <a:ext cx="75615" cy="165815"/>
            </a:xfrm>
            <a:custGeom>
              <a:avLst/>
              <a:gdLst/>
              <a:ahLst/>
              <a:cxnLst/>
              <a:rect l="0" t="0" r="0" b="0"/>
              <a:pathLst>
                <a:path w="75615" h="165815">
                  <a:moveTo>
                    <a:pt x="1914" y="73700"/>
                  </a:moveTo>
                  <a:lnTo>
                    <a:pt x="21042" y="126405"/>
                  </a:lnTo>
                  <a:lnTo>
                    <a:pt x="51717" y="164493"/>
                  </a:lnTo>
                  <a:lnTo>
                    <a:pt x="53834" y="165814"/>
                  </a:lnTo>
                  <a:lnTo>
                    <a:pt x="45634" y="150906"/>
                  </a:lnTo>
                  <a:lnTo>
                    <a:pt x="15694" y="94140"/>
                  </a:lnTo>
                  <a:lnTo>
                    <a:pt x="3749" y="73426"/>
                  </a:lnTo>
                  <a:lnTo>
                    <a:pt x="0" y="52521"/>
                  </a:lnTo>
                  <a:lnTo>
                    <a:pt x="638" y="42033"/>
                  </a:lnTo>
                  <a:lnTo>
                    <a:pt x="7586" y="24141"/>
                  </a:lnTo>
                  <a:lnTo>
                    <a:pt x="12714" y="16093"/>
                  </a:lnTo>
                  <a:lnTo>
                    <a:pt x="20813" y="10729"/>
                  </a:lnTo>
                  <a:lnTo>
                    <a:pt x="756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051651" y="4600953"/>
              <a:ext cx="172173" cy="252685"/>
            </a:xfrm>
            <a:custGeom>
              <a:avLst/>
              <a:gdLst/>
              <a:ahLst/>
              <a:cxnLst/>
              <a:rect l="0" t="0" r="0" b="0"/>
              <a:pathLst>
                <a:path w="172173" h="252685">
                  <a:moveTo>
                    <a:pt x="86048" y="0"/>
                  </a:moveTo>
                  <a:lnTo>
                    <a:pt x="42086" y="20243"/>
                  </a:lnTo>
                  <a:lnTo>
                    <a:pt x="17390" y="44992"/>
                  </a:lnTo>
                  <a:lnTo>
                    <a:pt x="844" y="74552"/>
                  </a:lnTo>
                  <a:lnTo>
                    <a:pt x="0" y="83627"/>
                  </a:lnTo>
                  <a:lnTo>
                    <a:pt x="5300" y="99948"/>
                  </a:lnTo>
                  <a:lnTo>
                    <a:pt x="18575" y="111882"/>
                  </a:lnTo>
                  <a:lnTo>
                    <a:pt x="37343" y="119915"/>
                  </a:lnTo>
                  <a:lnTo>
                    <a:pt x="87519" y="125073"/>
                  </a:lnTo>
                  <a:lnTo>
                    <a:pt x="112438" y="128118"/>
                  </a:lnTo>
                  <a:lnTo>
                    <a:pt x="139621" y="142986"/>
                  </a:lnTo>
                  <a:lnTo>
                    <a:pt x="155092" y="155576"/>
                  </a:lnTo>
                  <a:lnTo>
                    <a:pt x="171366" y="181407"/>
                  </a:lnTo>
                  <a:lnTo>
                    <a:pt x="172172" y="189958"/>
                  </a:lnTo>
                  <a:lnTo>
                    <a:pt x="166829" y="205699"/>
                  </a:lnTo>
                  <a:lnTo>
                    <a:pt x="150668" y="227714"/>
                  </a:lnTo>
                  <a:lnTo>
                    <a:pt x="131536" y="235737"/>
                  </a:lnTo>
                  <a:lnTo>
                    <a:pt x="7552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424799" y="4690120"/>
              <a:ext cx="173045" cy="166561"/>
            </a:xfrm>
            <a:custGeom>
              <a:avLst/>
              <a:gdLst/>
              <a:ahLst/>
              <a:cxnLst/>
              <a:rect l="0" t="0" r="0" b="0"/>
              <a:pathLst>
                <a:path w="173045" h="166561">
                  <a:moveTo>
                    <a:pt x="91926" y="5589"/>
                  </a:moveTo>
                  <a:lnTo>
                    <a:pt x="75158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8" y="32437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4667" y="109018"/>
                  </a:lnTo>
                  <a:lnTo>
                    <a:pt x="20448" y="138790"/>
                  </a:lnTo>
                  <a:lnTo>
                    <a:pt x="34422" y="153697"/>
                  </a:lnTo>
                  <a:lnTo>
                    <a:pt x="52331" y="164222"/>
                  </a:lnTo>
                  <a:lnTo>
                    <a:pt x="75108" y="166560"/>
                  </a:lnTo>
                  <a:lnTo>
                    <a:pt x="122269" y="158529"/>
                  </a:lnTo>
                  <a:lnTo>
                    <a:pt x="149140" y="143452"/>
                  </a:lnTo>
                  <a:lnTo>
                    <a:pt x="161418" y="127693"/>
                  </a:lnTo>
                  <a:lnTo>
                    <a:pt x="169605" y="107821"/>
                  </a:lnTo>
                  <a:lnTo>
                    <a:pt x="173044" y="71495"/>
                  </a:lnTo>
                  <a:lnTo>
                    <a:pt x="169703" y="48919"/>
                  </a:lnTo>
                  <a:lnTo>
                    <a:pt x="164834" y="40325"/>
                  </a:lnTo>
                  <a:lnTo>
                    <a:pt x="13404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622010" y="4474611"/>
              <a:ext cx="84229" cy="400084"/>
            </a:xfrm>
            <a:custGeom>
              <a:avLst/>
              <a:gdLst/>
              <a:ahLst/>
              <a:cxnLst/>
              <a:rect l="0" t="0" r="0" b="0"/>
              <a:pathLst>
                <a:path w="84229" h="400084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25054" y="156281"/>
                  </a:lnTo>
                  <a:lnTo>
                    <a:pt x="38701" y="215401"/>
                  </a:lnTo>
                  <a:lnTo>
                    <a:pt x="56165" y="278580"/>
                  </a:lnTo>
                  <a:lnTo>
                    <a:pt x="62957" y="332495"/>
                  </a:lnTo>
                  <a:lnTo>
                    <a:pt x="74351" y="375034"/>
                  </a:lnTo>
                  <a:lnTo>
                    <a:pt x="842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751589" y="4490250"/>
              <a:ext cx="144103" cy="397397"/>
            </a:xfrm>
            <a:custGeom>
              <a:avLst/>
              <a:gdLst/>
              <a:ahLst/>
              <a:cxnLst/>
              <a:rect l="0" t="0" r="0" b="0"/>
              <a:pathLst>
                <a:path w="144103" h="397397">
                  <a:moveTo>
                    <a:pt x="102048" y="268630"/>
                  </a:moveTo>
                  <a:lnTo>
                    <a:pt x="92473" y="237348"/>
                  </a:lnTo>
                  <a:lnTo>
                    <a:pt x="81805" y="221192"/>
                  </a:lnTo>
                  <a:lnTo>
                    <a:pt x="66145" y="209332"/>
                  </a:lnTo>
                  <a:lnTo>
                    <a:pt x="57056" y="204532"/>
                  </a:lnTo>
                  <a:lnTo>
                    <a:pt x="47487" y="203671"/>
                  </a:lnTo>
                  <a:lnTo>
                    <a:pt x="27496" y="208954"/>
                  </a:lnTo>
                  <a:lnTo>
                    <a:pt x="19591" y="215978"/>
                  </a:lnTo>
                  <a:lnTo>
                    <a:pt x="7689" y="236261"/>
                  </a:lnTo>
                  <a:lnTo>
                    <a:pt x="0" y="273987"/>
                  </a:lnTo>
                  <a:lnTo>
                    <a:pt x="3311" y="309212"/>
                  </a:lnTo>
                  <a:lnTo>
                    <a:pt x="26553" y="363185"/>
                  </a:lnTo>
                  <a:lnTo>
                    <a:pt x="30661" y="373781"/>
                  </a:lnTo>
                  <a:lnTo>
                    <a:pt x="44584" y="388674"/>
                  </a:lnTo>
                  <a:lnTo>
                    <a:pt x="53210" y="394283"/>
                  </a:lnTo>
                  <a:lnTo>
                    <a:pt x="72154" y="397396"/>
                  </a:lnTo>
                  <a:lnTo>
                    <a:pt x="82119" y="396588"/>
                  </a:lnTo>
                  <a:lnTo>
                    <a:pt x="99430" y="386332"/>
                  </a:lnTo>
                  <a:lnTo>
                    <a:pt x="113752" y="370075"/>
                  </a:lnTo>
                  <a:lnTo>
                    <a:pt x="136373" y="320767"/>
                  </a:lnTo>
                  <a:lnTo>
                    <a:pt x="142623" y="263418"/>
                  </a:lnTo>
                  <a:lnTo>
                    <a:pt x="143858" y="205816"/>
                  </a:lnTo>
                  <a:lnTo>
                    <a:pt x="144102" y="143789"/>
                  </a:lnTo>
                  <a:lnTo>
                    <a:pt x="132702" y="80702"/>
                  </a:lnTo>
                  <a:lnTo>
                    <a:pt x="114793" y="26683"/>
                  </a:lnTo>
                  <a:lnTo>
                    <a:pt x="103423" y="5511"/>
                  </a:lnTo>
                  <a:lnTo>
                    <a:pt x="97116" y="801"/>
                  </a:lnTo>
                  <a:lnTo>
                    <a:pt x="90571" y="0"/>
                  </a:lnTo>
                  <a:lnTo>
                    <a:pt x="83868" y="1806"/>
                  </a:lnTo>
                  <a:lnTo>
                    <a:pt x="78230" y="7690"/>
                  </a:lnTo>
                  <a:lnTo>
                    <a:pt x="68845" y="26705"/>
                  </a:lnTo>
                  <a:lnTo>
                    <a:pt x="68930" y="85445"/>
                  </a:lnTo>
                  <a:lnTo>
                    <a:pt x="73280" y="147135"/>
                  </a:lnTo>
                  <a:lnTo>
                    <a:pt x="85057" y="199398"/>
                  </a:lnTo>
                  <a:lnTo>
                    <a:pt x="98649" y="260847"/>
                  </a:lnTo>
                  <a:lnTo>
                    <a:pt x="112598" y="306088"/>
                  </a:lnTo>
                  <a:lnTo>
                    <a:pt x="123105" y="331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570805" y="4285106"/>
            <a:ext cx="4780999" cy="905444"/>
          </a:xfrm>
          <a:custGeom>
            <a:avLst/>
            <a:gdLst/>
            <a:ahLst/>
            <a:cxnLst/>
            <a:rect l="0" t="0" r="0" b="0"/>
            <a:pathLst>
              <a:path w="4780999" h="905444">
                <a:moveTo>
                  <a:pt x="776842" y="42106"/>
                </a:moveTo>
                <a:lnTo>
                  <a:pt x="722967" y="24148"/>
                </a:lnTo>
                <a:lnTo>
                  <a:pt x="671395" y="6957"/>
                </a:lnTo>
                <a:lnTo>
                  <a:pt x="612600" y="1368"/>
                </a:lnTo>
                <a:lnTo>
                  <a:pt x="563101" y="400"/>
                </a:lnTo>
                <a:lnTo>
                  <a:pt x="503861" y="3192"/>
                </a:lnTo>
                <a:lnTo>
                  <a:pt x="447100" y="9073"/>
                </a:lnTo>
                <a:lnTo>
                  <a:pt x="390827" y="19810"/>
                </a:lnTo>
                <a:lnTo>
                  <a:pt x="331532" y="43248"/>
                </a:lnTo>
                <a:lnTo>
                  <a:pt x="269430" y="70408"/>
                </a:lnTo>
                <a:lnTo>
                  <a:pt x="214442" y="98303"/>
                </a:lnTo>
                <a:lnTo>
                  <a:pt x="155121" y="146442"/>
                </a:lnTo>
                <a:lnTo>
                  <a:pt x="102947" y="182087"/>
                </a:lnTo>
                <a:lnTo>
                  <a:pt x="61819" y="240361"/>
                </a:lnTo>
                <a:lnTo>
                  <a:pt x="27100" y="301791"/>
                </a:lnTo>
                <a:lnTo>
                  <a:pt x="5384" y="357497"/>
                </a:lnTo>
                <a:lnTo>
                  <a:pt x="0" y="400587"/>
                </a:lnTo>
                <a:lnTo>
                  <a:pt x="9583" y="444810"/>
                </a:lnTo>
                <a:lnTo>
                  <a:pt x="34953" y="499335"/>
                </a:lnTo>
                <a:lnTo>
                  <a:pt x="63743" y="527102"/>
                </a:lnTo>
                <a:lnTo>
                  <a:pt x="122832" y="570239"/>
                </a:lnTo>
                <a:lnTo>
                  <a:pt x="184887" y="606826"/>
                </a:lnTo>
                <a:lnTo>
                  <a:pt x="246814" y="627690"/>
                </a:lnTo>
                <a:lnTo>
                  <a:pt x="308174" y="651263"/>
                </a:lnTo>
                <a:lnTo>
                  <a:pt x="356973" y="669318"/>
                </a:lnTo>
                <a:lnTo>
                  <a:pt x="414272" y="684149"/>
                </a:lnTo>
                <a:lnTo>
                  <a:pt x="476846" y="698344"/>
                </a:lnTo>
                <a:lnTo>
                  <a:pt x="536266" y="708900"/>
                </a:lnTo>
                <a:lnTo>
                  <a:pt x="598326" y="713847"/>
                </a:lnTo>
                <a:lnTo>
                  <a:pt x="660471" y="722754"/>
                </a:lnTo>
                <a:lnTo>
                  <a:pt x="714286" y="725361"/>
                </a:lnTo>
                <a:lnTo>
                  <a:pt x="772458" y="729361"/>
                </a:lnTo>
                <a:lnTo>
                  <a:pt x="819607" y="734727"/>
                </a:lnTo>
                <a:lnTo>
                  <a:pt x="876081" y="736318"/>
                </a:lnTo>
                <a:lnTo>
                  <a:pt x="931808" y="736789"/>
                </a:lnTo>
                <a:lnTo>
                  <a:pt x="976737" y="736899"/>
                </a:lnTo>
                <a:lnTo>
                  <a:pt x="1024002" y="736948"/>
                </a:lnTo>
                <a:lnTo>
                  <a:pt x="1079882" y="736975"/>
                </a:lnTo>
                <a:lnTo>
                  <a:pt x="1123656" y="736982"/>
                </a:lnTo>
                <a:lnTo>
                  <a:pt x="1169628" y="736985"/>
                </a:lnTo>
                <a:lnTo>
                  <a:pt x="1221816" y="738156"/>
                </a:lnTo>
                <a:lnTo>
                  <a:pt x="1281372" y="745320"/>
                </a:lnTo>
                <a:lnTo>
                  <a:pt x="1338197" y="747082"/>
                </a:lnTo>
                <a:lnTo>
                  <a:pt x="1394482" y="747430"/>
                </a:lnTo>
                <a:lnTo>
                  <a:pt x="1450660" y="747499"/>
                </a:lnTo>
                <a:lnTo>
                  <a:pt x="1506817" y="747512"/>
                </a:lnTo>
                <a:lnTo>
                  <a:pt x="1564140" y="747515"/>
                </a:lnTo>
                <a:lnTo>
                  <a:pt x="1627455" y="750635"/>
                </a:lnTo>
                <a:lnTo>
                  <a:pt x="1685369" y="756580"/>
                </a:lnTo>
                <a:lnTo>
                  <a:pt x="1743039" y="757755"/>
                </a:lnTo>
                <a:lnTo>
                  <a:pt x="1806423" y="757986"/>
                </a:lnTo>
                <a:lnTo>
                  <a:pt x="1853213" y="758027"/>
                </a:lnTo>
                <a:lnTo>
                  <a:pt x="1915837" y="758040"/>
                </a:lnTo>
                <a:lnTo>
                  <a:pt x="1964661" y="758043"/>
                </a:lnTo>
                <a:lnTo>
                  <a:pt x="2026325" y="758043"/>
                </a:lnTo>
                <a:lnTo>
                  <a:pt x="2076427" y="759214"/>
                </a:lnTo>
                <a:lnTo>
                  <a:pt x="2127146" y="765279"/>
                </a:lnTo>
                <a:lnTo>
                  <a:pt x="2189919" y="767922"/>
                </a:lnTo>
                <a:lnTo>
                  <a:pt x="2240972" y="768380"/>
                </a:lnTo>
                <a:lnTo>
                  <a:pt x="2293144" y="768515"/>
                </a:lnTo>
                <a:lnTo>
                  <a:pt x="2345647" y="771675"/>
                </a:lnTo>
                <a:lnTo>
                  <a:pt x="2398248" y="776901"/>
                </a:lnTo>
                <a:lnTo>
                  <a:pt x="2450878" y="781569"/>
                </a:lnTo>
                <a:lnTo>
                  <a:pt x="2503518" y="790360"/>
                </a:lnTo>
                <a:lnTo>
                  <a:pt x="2556159" y="797255"/>
                </a:lnTo>
                <a:lnTo>
                  <a:pt x="2605681" y="802417"/>
                </a:lnTo>
                <a:lnTo>
                  <a:pt x="2656230" y="811356"/>
                </a:lnTo>
                <a:lnTo>
                  <a:pt x="2709421" y="818294"/>
                </a:lnTo>
                <a:lnTo>
                  <a:pt x="2757937" y="823469"/>
                </a:lnTo>
                <a:lnTo>
                  <a:pt x="2809357" y="829292"/>
                </a:lnTo>
                <a:lnTo>
                  <a:pt x="2861637" y="834136"/>
                </a:lnTo>
                <a:lnTo>
                  <a:pt x="2914172" y="842981"/>
                </a:lnTo>
                <a:lnTo>
                  <a:pt x="2966783" y="849891"/>
                </a:lnTo>
                <a:lnTo>
                  <a:pt x="3019416" y="851938"/>
                </a:lnTo>
                <a:lnTo>
                  <a:pt x="3072056" y="855665"/>
                </a:lnTo>
                <a:lnTo>
                  <a:pt x="3124698" y="861058"/>
                </a:lnTo>
                <a:lnTo>
                  <a:pt x="3177340" y="865776"/>
                </a:lnTo>
                <a:lnTo>
                  <a:pt x="3226863" y="871462"/>
                </a:lnTo>
                <a:lnTo>
                  <a:pt x="3274292" y="876267"/>
                </a:lnTo>
                <a:lnTo>
                  <a:pt x="3325389" y="881980"/>
                </a:lnTo>
                <a:lnTo>
                  <a:pt x="3374454" y="883673"/>
                </a:lnTo>
                <a:lnTo>
                  <a:pt x="3421747" y="887294"/>
                </a:lnTo>
                <a:lnTo>
                  <a:pt x="3472805" y="892657"/>
                </a:lnTo>
                <a:lnTo>
                  <a:pt x="3521858" y="894246"/>
                </a:lnTo>
                <a:lnTo>
                  <a:pt x="3569148" y="897836"/>
                </a:lnTo>
                <a:lnTo>
                  <a:pt x="3631940" y="903940"/>
                </a:lnTo>
                <a:lnTo>
                  <a:pt x="3689404" y="905146"/>
                </a:lnTo>
                <a:lnTo>
                  <a:pt x="3748935" y="905384"/>
                </a:lnTo>
                <a:lnTo>
                  <a:pt x="3811083" y="905431"/>
                </a:lnTo>
                <a:lnTo>
                  <a:pt x="3868419" y="905441"/>
                </a:lnTo>
                <a:lnTo>
                  <a:pt x="3924806" y="905443"/>
                </a:lnTo>
                <a:lnTo>
                  <a:pt x="3981004" y="905443"/>
                </a:lnTo>
                <a:lnTo>
                  <a:pt x="4037165" y="905443"/>
                </a:lnTo>
                <a:lnTo>
                  <a:pt x="4093319" y="902323"/>
                </a:lnTo>
                <a:lnTo>
                  <a:pt x="4144792" y="893990"/>
                </a:lnTo>
                <a:lnTo>
                  <a:pt x="4188725" y="887485"/>
                </a:lnTo>
                <a:lnTo>
                  <a:pt x="4235548" y="880694"/>
                </a:lnTo>
                <a:lnTo>
                  <a:pt x="4298709" y="866802"/>
                </a:lnTo>
                <a:lnTo>
                  <a:pt x="4355849" y="849286"/>
                </a:lnTo>
                <a:lnTo>
                  <a:pt x="4412204" y="831743"/>
                </a:lnTo>
                <a:lnTo>
                  <a:pt x="4471358" y="814196"/>
                </a:lnTo>
                <a:lnTo>
                  <a:pt x="4520503" y="793919"/>
                </a:lnTo>
                <a:lnTo>
                  <a:pt x="4580254" y="756812"/>
                </a:lnTo>
                <a:lnTo>
                  <a:pt x="4634777" y="716856"/>
                </a:lnTo>
                <a:lnTo>
                  <a:pt x="4692885" y="663547"/>
                </a:lnTo>
                <a:lnTo>
                  <a:pt x="4714335" y="636068"/>
                </a:lnTo>
                <a:lnTo>
                  <a:pt x="4742544" y="584861"/>
                </a:lnTo>
                <a:lnTo>
                  <a:pt x="4766214" y="524062"/>
                </a:lnTo>
                <a:lnTo>
                  <a:pt x="4780998" y="469800"/>
                </a:lnTo>
                <a:lnTo>
                  <a:pt x="4779542" y="406786"/>
                </a:lnTo>
                <a:lnTo>
                  <a:pt x="4774921" y="348065"/>
                </a:lnTo>
                <a:lnTo>
                  <a:pt x="4763208" y="308626"/>
                </a:lnTo>
                <a:lnTo>
                  <a:pt x="4730360" y="253111"/>
                </a:lnTo>
                <a:lnTo>
                  <a:pt x="4673100" y="197949"/>
                </a:lnTo>
                <a:lnTo>
                  <a:pt x="4610323" y="154535"/>
                </a:lnTo>
                <a:lnTo>
                  <a:pt x="4556099" y="126359"/>
                </a:lnTo>
                <a:lnTo>
                  <a:pt x="4494738" y="103852"/>
                </a:lnTo>
                <a:lnTo>
                  <a:pt x="4435867" y="88142"/>
                </a:lnTo>
                <a:lnTo>
                  <a:pt x="4378331" y="70236"/>
                </a:lnTo>
                <a:lnTo>
                  <a:pt x="4321150" y="56155"/>
                </a:lnTo>
                <a:lnTo>
                  <a:pt x="4267394" y="42108"/>
                </a:lnTo>
                <a:lnTo>
                  <a:pt x="4215087" y="34698"/>
                </a:lnTo>
                <a:lnTo>
                  <a:pt x="4155135" y="32502"/>
                </a:lnTo>
                <a:lnTo>
                  <a:pt x="4092918" y="31852"/>
                </a:lnTo>
                <a:lnTo>
                  <a:pt x="4030029" y="31659"/>
                </a:lnTo>
                <a:lnTo>
                  <a:pt x="3986811" y="31614"/>
                </a:lnTo>
                <a:lnTo>
                  <a:pt x="3940308" y="31594"/>
                </a:lnTo>
                <a:lnTo>
                  <a:pt x="3895463" y="31585"/>
                </a:lnTo>
                <a:lnTo>
                  <a:pt x="3850965" y="31581"/>
                </a:lnTo>
                <a:lnTo>
                  <a:pt x="3803892" y="31579"/>
                </a:lnTo>
                <a:lnTo>
                  <a:pt x="3753709" y="37167"/>
                </a:lnTo>
                <a:lnTo>
                  <a:pt x="3694256" y="40643"/>
                </a:lnTo>
                <a:lnTo>
                  <a:pt x="3633256" y="49053"/>
                </a:lnTo>
                <a:lnTo>
                  <a:pt x="3587857" y="51573"/>
                </a:lnTo>
                <a:lnTo>
                  <a:pt x="3528782" y="53490"/>
                </a:lnTo>
                <a:lnTo>
                  <a:pt x="3471888" y="60906"/>
                </a:lnTo>
                <a:lnTo>
                  <a:pt x="3420591" y="62494"/>
                </a:lnTo>
                <a:lnTo>
                  <a:pt x="3366008" y="66084"/>
                </a:lnTo>
                <a:lnTo>
                  <a:pt x="3310534" y="72189"/>
                </a:lnTo>
                <a:lnTo>
                  <a:pt x="3251006" y="80631"/>
                </a:lnTo>
                <a:lnTo>
                  <a:pt x="3209690" y="82625"/>
                </a:lnTo>
                <a:lnTo>
                  <a:pt x="3164032" y="86631"/>
                </a:lnTo>
                <a:lnTo>
                  <a:pt x="3101647" y="92343"/>
                </a:lnTo>
                <a:lnTo>
                  <a:pt x="3044168" y="97155"/>
                </a:lnTo>
                <a:lnTo>
                  <a:pt x="2984633" y="102871"/>
                </a:lnTo>
                <a:lnTo>
                  <a:pt x="2927999" y="104564"/>
                </a:lnTo>
                <a:lnTo>
                  <a:pt x="2868714" y="105066"/>
                </a:lnTo>
                <a:lnTo>
                  <a:pt x="2812154" y="105214"/>
                </a:lnTo>
                <a:lnTo>
                  <a:pt x="2752892" y="105258"/>
                </a:lnTo>
                <a:lnTo>
                  <a:pt x="2690945" y="105273"/>
                </a:lnTo>
                <a:lnTo>
                  <a:pt x="2631060" y="105276"/>
                </a:lnTo>
                <a:lnTo>
                  <a:pt x="2578222" y="105277"/>
                </a:lnTo>
                <a:lnTo>
                  <a:pt x="2519616" y="104107"/>
                </a:lnTo>
                <a:lnTo>
                  <a:pt x="2456547" y="96212"/>
                </a:lnTo>
                <a:lnTo>
                  <a:pt x="2398612" y="95182"/>
                </a:lnTo>
                <a:lnTo>
                  <a:pt x="2346351" y="94877"/>
                </a:lnTo>
                <a:lnTo>
                  <a:pt x="2294006" y="87539"/>
                </a:lnTo>
                <a:lnTo>
                  <a:pt x="2250106" y="84033"/>
                </a:lnTo>
                <a:lnTo>
                  <a:pt x="2190306" y="77276"/>
                </a:lnTo>
                <a:lnTo>
                  <a:pt x="2137882" y="73584"/>
                </a:lnTo>
                <a:lnTo>
                  <a:pt x="2094957" y="68574"/>
                </a:lnTo>
                <a:lnTo>
                  <a:pt x="2048583" y="62449"/>
                </a:lnTo>
                <a:lnTo>
                  <a:pt x="2000676" y="56996"/>
                </a:lnTo>
                <a:lnTo>
                  <a:pt x="1952088" y="54573"/>
                </a:lnTo>
                <a:lnTo>
                  <a:pt x="1903198" y="50377"/>
                </a:lnTo>
                <a:lnTo>
                  <a:pt x="1854172" y="45782"/>
                </a:lnTo>
                <a:lnTo>
                  <a:pt x="1805087" y="43740"/>
                </a:lnTo>
                <a:lnTo>
                  <a:pt x="1759095" y="42832"/>
                </a:lnTo>
                <a:lnTo>
                  <a:pt x="1699980" y="39202"/>
                </a:lnTo>
                <a:lnTo>
                  <a:pt x="1646589" y="33837"/>
                </a:lnTo>
                <a:lnTo>
                  <a:pt x="1583197" y="32247"/>
                </a:lnTo>
                <a:lnTo>
                  <a:pt x="1525029" y="28657"/>
                </a:lnTo>
                <a:lnTo>
                  <a:pt x="1468345" y="22552"/>
                </a:lnTo>
                <a:lnTo>
                  <a:pt x="1414960" y="21495"/>
                </a:lnTo>
                <a:lnTo>
                  <a:pt x="1365867" y="21181"/>
                </a:lnTo>
                <a:lnTo>
                  <a:pt x="1310507" y="21088"/>
                </a:lnTo>
                <a:lnTo>
                  <a:pt x="1260829" y="21061"/>
                </a:lnTo>
                <a:lnTo>
                  <a:pt x="1209356" y="13816"/>
                </a:lnTo>
                <a:lnTo>
                  <a:pt x="1149103" y="11171"/>
                </a:lnTo>
                <a:lnTo>
                  <a:pt x="1096932" y="10713"/>
                </a:lnTo>
                <a:lnTo>
                  <a:pt x="1045599" y="7458"/>
                </a:lnTo>
                <a:lnTo>
                  <a:pt x="992174" y="2204"/>
                </a:lnTo>
                <a:lnTo>
                  <a:pt x="940470" y="648"/>
                </a:lnTo>
                <a:lnTo>
                  <a:pt x="886936" y="187"/>
                </a:lnTo>
                <a:lnTo>
                  <a:pt x="832079" y="50"/>
                </a:lnTo>
                <a:lnTo>
                  <a:pt x="788524" y="18"/>
                </a:lnTo>
                <a:lnTo>
                  <a:pt x="726881" y="0"/>
                </a:lnTo>
                <a:lnTo>
                  <a:pt x="666064" y="3113"/>
                </a:lnTo>
                <a:lnTo>
                  <a:pt x="614320" y="9057"/>
                </a:lnTo>
                <a:lnTo>
                  <a:pt x="560209" y="11401"/>
                </a:lnTo>
                <a:lnTo>
                  <a:pt x="498100" y="19548"/>
                </a:lnTo>
                <a:lnTo>
                  <a:pt x="440268" y="20604"/>
                </a:lnTo>
                <a:lnTo>
                  <a:pt x="388038" y="20917"/>
                </a:lnTo>
                <a:lnTo>
                  <a:pt x="325911" y="21023"/>
                </a:lnTo>
                <a:lnTo>
                  <a:pt x="303060" y="2104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89761" y="168455"/>
            <a:ext cx="1916188" cy="544125"/>
            <a:chOff x="1389761" y="168455"/>
            <a:chExt cx="1916188" cy="544125"/>
          </a:xfrm>
        </p:grpSpPr>
        <p:sp>
          <p:nvSpPr>
            <p:cNvPr id="2" name="Freeform 1"/>
            <p:cNvSpPr/>
            <p:nvPr/>
          </p:nvSpPr>
          <p:spPr>
            <a:xfrm>
              <a:off x="1402433" y="210569"/>
              <a:ext cx="334770" cy="502011"/>
            </a:xfrm>
            <a:custGeom>
              <a:avLst/>
              <a:gdLst/>
              <a:ahLst/>
              <a:cxnLst/>
              <a:rect l="0" t="0" r="0" b="0"/>
              <a:pathLst>
                <a:path w="334770" h="502011">
                  <a:moveTo>
                    <a:pt x="8385" y="0"/>
                  </a:moveTo>
                  <a:lnTo>
                    <a:pt x="1150" y="27557"/>
                  </a:lnTo>
                  <a:lnTo>
                    <a:pt x="1627" y="86899"/>
                  </a:lnTo>
                  <a:lnTo>
                    <a:pt x="6383" y="137662"/>
                  </a:lnTo>
                  <a:lnTo>
                    <a:pt x="7792" y="192867"/>
                  </a:lnTo>
                  <a:lnTo>
                    <a:pt x="5090" y="250559"/>
                  </a:lnTo>
                  <a:lnTo>
                    <a:pt x="0" y="304697"/>
                  </a:lnTo>
                  <a:lnTo>
                    <a:pt x="3869" y="364214"/>
                  </a:lnTo>
                  <a:lnTo>
                    <a:pt x="7493" y="418171"/>
                  </a:lnTo>
                  <a:lnTo>
                    <a:pt x="8209" y="473890"/>
                  </a:lnTo>
                  <a:lnTo>
                    <a:pt x="8268" y="487892"/>
                  </a:lnTo>
                  <a:lnTo>
                    <a:pt x="11816" y="496057"/>
                  </a:lnTo>
                  <a:lnTo>
                    <a:pt x="17692" y="500331"/>
                  </a:lnTo>
                  <a:lnTo>
                    <a:pt x="25118" y="502010"/>
                  </a:lnTo>
                  <a:lnTo>
                    <a:pt x="52337" y="498784"/>
                  </a:lnTo>
                  <a:lnTo>
                    <a:pt x="106503" y="487026"/>
                  </a:lnTo>
                  <a:lnTo>
                    <a:pt x="159958" y="479258"/>
                  </a:lnTo>
                  <a:lnTo>
                    <a:pt x="215577" y="474864"/>
                  </a:lnTo>
                  <a:lnTo>
                    <a:pt x="274743" y="477116"/>
                  </a:lnTo>
                  <a:lnTo>
                    <a:pt x="33476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9761" y="421139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9065"/>
                  </a:lnTo>
                  <a:lnTo>
                    <a:pt x="108308" y="10240"/>
                  </a:lnTo>
                  <a:lnTo>
                    <a:pt x="52547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0818" y="168455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9464" y="3120"/>
                  </a:lnTo>
                  <a:lnTo>
                    <a:pt x="146635" y="14655"/>
                  </a:lnTo>
                  <a:lnTo>
                    <a:pt x="89450" y="20963"/>
                  </a:lnTo>
                  <a:lnTo>
                    <a:pt x="26684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79316" y="410611"/>
              <a:ext cx="157928" cy="247600"/>
            </a:xfrm>
            <a:custGeom>
              <a:avLst/>
              <a:gdLst/>
              <a:ahLst/>
              <a:cxnLst/>
              <a:rect l="0" t="0" r="0" b="0"/>
              <a:pathLst>
                <a:path w="157928" h="247600">
                  <a:moveTo>
                    <a:pt x="0" y="52642"/>
                  </a:moveTo>
                  <a:lnTo>
                    <a:pt x="20243" y="111259"/>
                  </a:lnTo>
                  <a:lnTo>
                    <a:pt x="41544" y="167856"/>
                  </a:lnTo>
                  <a:lnTo>
                    <a:pt x="67991" y="221019"/>
                  </a:lnTo>
                  <a:lnTo>
                    <a:pt x="81301" y="242120"/>
                  </a:lnTo>
                  <a:lnTo>
                    <a:pt x="88126" y="246811"/>
                  </a:lnTo>
                  <a:lnTo>
                    <a:pt x="95015" y="247599"/>
                  </a:lnTo>
                  <a:lnTo>
                    <a:pt x="101948" y="245784"/>
                  </a:lnTo>
                  <a:lnTo>
                    <a:pt x="106570" y="239895"/>
                  </a:lnTo>
                  <a:lnTo>
                    <a:pt x="111705" y="220874"/>
                  </a:lnTo>
                  <a:lnTo>
                    <a:pt x="118392" y="160093"/>
                  </a:lnTo>
                  <a:lnTo>
                    <a:pt x="132530" y="104400"/>
                  </a:lnTo>
                  <a:lnTo>
                    <a:pt x="141888" y="4361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23770" y="454015"/>
              <a:ext cx="229329" cy="198752"/>
            </a:xfrm>
            <a:custGeom>
              <a:avLst/>
              <a:gdLst/>
              <a:ahLst/>
              <a:cxnLst/>
              <a:rect l="0" t="0" r="0" b="0"/>
              <a:pathLst>
                <a:path w="229329" h="198752">
                  <a:moveTo>
                    <a:pt x="124043" y="125052"/>
                  </a:moveTo>
                  <a:lnTo>
                    <a:pt x="120923" y="82360"/>
                  </a:lnTo>
                  <a:lnTo>
                    <a:pt x="109471" y="51181"/>
                  </a:lnTo>
                  <a:lnTo>
                    <a:pt x="84640" y="9205"/>
                  </a:lnTo>
                  <a:lnTo>
                    <a:pt x="76717" y="3367"/>
                  </a:lnTo>
                  <a:lnTo>
                    <a:pt x="67926" y="645"/>
                  </a:lnTo>
                  <a:lnTo>
                    <a:pt x="58556" y="0"/>
                  </a:lnTo>
                  <a:lnTo>
                    <a:pt x="41905" y="5522"/>
                  </a:lnTo>
                  <a:lnTo>
                    <a:pt x="34189" y="10270"/>
                  </a:lnTo>
                  <a:lnTo>
                    <a:pt x="22497" y="24905"/>
                  </a:lnTo>
                  <a:lnTo>
                    <a:pt x="5459" y="68485"/>
                  </a:lnTo>
                  <a:lnTo>
                    <a:pt x="0" y="108421"/>
                  </a:lnTo>
                  <a:lnTo>
                    <a:pt x="3971" y="149890"/>
                  </a:lnTo>
                  <a:lnTo>
                    <a:pt x="12576" y="171576"/>
                  </a:lnTo>
                  <a:lnTo>
                    <a:pt x="18146" y="180634"/>
                  </a:lnTo>
                  <a:lnTo>
                    <a:pt x="26539" y="185504"/>
                  </a:lnTo>
                  <a:lnTo>
                    <a:pt x="48343" y="187794"/>
                  </a:lnTo>
                  <a:lnTo>
                    <a:pt x="67392" y="181793"/>
                  </a:lnTo>
                  <a:lnTo>
                    <a:pt x="83657" y="170157"/>
                  </a:lnTo>
                  <a:lnTo>
                    <a:pt x="98685" y="153288"/>
                  </a:lnTo>
                  <a:lnTo>
                    <a:pt x="106923" y="130972"/>
                  </a:lnTo>
                  <a:lnTo>
                    <a:pt x="109121" y="118470"/>
                  </a:lnTo>
                  <a:lnTo>
                    <a:pt x="111755" y="113645"/>
                  </a:lnTo>
                  <a:lnTo>
                    <a:pt x="114681" y="113938"/>
                  </a:lnTo>
                  <a:lnTo>
                    <a:pt x="121052" y="123622"/>
                  </a:lnTo>
                  <a:lnTo>
                    <a:pt x="137793" y="155315"/>
                  </a:lnTo>
                  <a:lnTo>
                    <a:pt x="163284" y="184452"/>
                  </a:lnTo>
                  <a:lnTo>
                    <a:pt x="183208" y="192396"/>
                  </a:lnTo>
                  <a:lnTo>
                    <a:pt x="229328" y="198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155" y="18951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75267"/>
                  </a:lnTo>
                  <a:lnTo>
                    <a:pt x="9069" y="232476"/>
                  </a:lnTo>
                  <a:lnTo>
                    <a:pt x="3207" y="286991"/>
                  </a:lnTo>
                  <a:lnTo>
                    <a:pt x="2120" y="339018"/>
                  </a:lnTo>
                  <a:lnTo>
                    <a:pt x="8521" y="399113"/>
                  </a:lnTo>
                  <a:lnTo>
                    <a:pt x="10806" y="423049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1817" y="421139"/>
              <a:ext cx="172885" cy="243532"/>
            </a:xfrm>
            <a:custGeom>
              <a:avLst/>
              <a:gdLst/>
              <a:ahLst/>
              <a:cxnLst/>
              <a:rect l="0" t="0" r="0" b="0"/>
              <a:pathLst>
                <a:path w="172885" h="243532">
                  <a:moveTo>
                    <a:pt x="17094" y="31586"/>
                  </a:moveTo>
                  <a:lnTo>
                    <a:pt x="306" y="87801"/>
                  </a:lnTo>
                  <a:lnTo>
                    <a:pt x="0" y="143252"/>
                  </a:lnTo>
                  <a:lnTo>
                    <a:pt x="15277" y="205562"/>
                  </a:lnTo>
                  <a:lnTo>
                    <a:pt x="26425" y="224332"/>
                  </a:lnTo>
                  <a:lnTo>
                    <a:pt x="42298" y="237354"/>
                  </a:lnTo>
                  <a:lnTo>
                    <a:pt x="51445" y="242464"/>
                  </a:lnTo>
                  <a:lnTo>
                    <a:pt x="61052" y="243531"/>
                  </a:lnTo>
                  <a:lnTo>
                    <a:pt x="81085" y="238478"/>
                  </a:lnTo>
                  <a:lnTo>
                    <a:pt x="106505" y="222479"/>
                  </a:lnTo>
                  <a:lnTo>
                    <a:pt x="128854" y="197331"/>
                  </a:lnTo>
                  <a:lnTo>
                    <a:pt x="148961" y="156223"/>
                  </a:lnTo>
                  <a:lnTo>
                    <a:pt x="167806" y="96150"/>
                  </a:lnTo>
                  <a:lnTo>
                    <a:pt x="172884" y="57995"/>
                  </a:lnTo>
                  <a:lnTo>
                    <a:pt x="164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22898" y="427459"/>
              <a:ext cx="198740" cy="204251"/>
            </a:xfrm>
            <a:custGeom>
              <a:avLst/>
              <a:gdLst/>
              <a:ahLst/>
              <a:cxnLst/>
              <a:rect l="0" t="0" r="0" b="0"/>
              <a:pathLst>
                <a:path w="198740" h="204251">
                  <a:moveTo>
                    <a:pt x="125039" y="130551"/>
                  </a:moveTo>
                  <a:lnTo>
                    <a:pt x="116706" y="93073"/>
                  </a:lnTo>
                  <a:lnTo>
                    <a:pt x="109355" y="47239"/>
                  </a:lnTo>
                  <a:lnTo>
                    <a:pt x="94396" y="15009"/>
                  </a:lnTo>
                  <a:lnTo>
                    <a:pt x="85893" y="7899"/>
                  </a:lnTo>
                  <a:lnTo>
                    <a:pt x="63967" y="0"/>
                  </a:lnTo>
                  <a:lnTo>
                    <a:pt x="53909" y="1403"/>
                  </a:lnTo>
                  <a:lnTo>
                    <a:pt x="36494" y="12320"/>
                  </a:lnTo>
                  <a:lnTo>
                    <a:pt x="13536" y="32609"/>
                  </a:lnTo>
                  <a:lnTo>
                    <a:pt x="5292" y="55825"/>
                  </a:lnTo>
                  <a:lnTo>
                    <a:pt x="0" y="118390"/>
                  </a:lnTo>
                  <a:lnTo>
                    <a:pt x="1295" y="176329"/>
                  </a:lnTo>
                  <a:lnTo>
                    <a:pt x="9990" y="196130"/>
                  </a:lnTo>
                  <a:lnTo>
                    <a:pt x="17924" y="201176"/>
                  </a:lnTo>
                  <a:lnTo>
                    <a:pt x="39218" y="203664"/>
                  </a:lnTo>
                  <a:lnTo>
                    <a:pt x="58041" y="197751"/>
                  </a:lnTo>
                  <a:lnTo>
                    <a:pt x="89188" y="174891"/>
                  </a:lnTo>
                  <a:lnTo>
                    <a:pt x="105188" y="143559"/>
                  </a:lnTo>
                  <a:lnTo>
                    <a:pt x="112669" y="101578"/>
                  </a:lnTo>
                  <a:lnTo>
                    <a:pt x="116305" y="121706"/>
                  </a:lnTo>
                  <a:lnTo>
                    <a:pt x="157141" y="180891"/>
                  </a:lnTo>
                  <a:lnTo>
                    <a:pt x="170892" y="193869"/>
                  </a:lnTo>
                  <a:lnTo>
                    <a:pt x="198739" y="204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58565" y="189512"/>
              <a:ext cx="21001" cy="452727"/>
            </a:xfrm>
            <a:custGeom>
              <a:avLst/>
              <a:gdLst/>
              <a:ahLst/>
              <a:cxnLst/>
              <a:rect l="0" t="0" r="0" b="0"/>
              <a:pathLst>
                <a:path w="21001" h="452727">
                  <a:moveTo>
                    <a:pt x="10471" y="0"/>
                  </a:moveTo>
                  <a:lnTo>
                    <a:pt x="3235" y="27557"/>
                  </a:lnTo>
                  <a:lnTo>
                    <a:pt x="593" y="86899"/>
                  </a:lnTo>
                  <a:lnTo>
                    <a:pt x="135" y="140782"/>
                  </a:lnTo>
                  <a:lnTo>
                    <a:pt x="0" y="198081"/>
                  </a:lnTo>
                  <a:lnTo>
                    <a:pt x="3079" y="255223"/>
                  </a:lnTo>
                  <a:lnTo>
                    <a:pt x="8281" y="313488"/>
                  </a:lnTo>
                  <a:lnTo>
                    <a:pt x="9822" y="364677"/>
                  </a:lnTo>
                  <a:lnTo>
                    <a:pt x="15932" y="423895"/>
                  </a:lnTo>
                  <a:lnTo>
                    <a:pt x="2100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2165" y="368497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4596" y="14654"/>
                  </a:lnTo>
                  <a:lnTo>
                    <a:pt x="149252" y="27028"/>
                  </a:lnTo>
                  <a:lnTo>
                    <a:pt x="100245" y="30235"/>
                  </a:lnTo>
                  <a:lnTo>
                    <a:pt x="37523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71489" y="392857"/>
              <a:ext cx="234460" cy="247280"/>
            </a:xfrm>
            <a:custGeom>
              <a:avLst/>
              <a:gdLst/>
              <a:ahLst/>
              <a:cxnLst/>
              <a:rect l="0" t="0" r="0" b="0"/>
              <a:pathLst>
                <a:path w="234460" h="247280">
                  <a:moveTo>
                    <a:pt x="2832" y="91453"/>
                  </a:moveTo>
                  <a:lnTo>
                    <a:pt x="61449" y="91453"/>
                  </a:lnTo>
                  <a:lnTo>
                    <a:pt x="118046" y="80001"/>
                  </a:lnTo>
                  <a:lnTo>
                    <a:pt x="128774" y="76799"/>
                  </a:lnTo>
                  <a:lnTo>
                    <a:pt x="146933" y="63883"/>
                  </a:lnTo>
                  <a:lnTo>
                    <a:pt x="155052" y="55526"/>
                  </a:lnTo>
                  <a:lnTo>
                    <a:pt x="159294" y="46445"/>
                  </a:lnTo>
                  <a:lnTo>
                    <a:pt x="160888" y="26996"/>
                  </a:lnTo>
                  <a:lnTo>
                    <a:pt x="157336" y="19236"/>
                  </a:lnTo>
                  <a:lnTo>
                    <a:pt x="144030" y="7494"/>
                  </a:lnTo>
                  <a:lnTo>
                    <a:pt x="123298" y="1496"/>
                  </a:lnTo>
                  <a:lnTo>
                    <a:pt x="99656" y="0"/>
                  </a:lnTo>
                  <a:lnTo>
                    <a:pt x="77450" y="3234"/>
                  </a:lnTo>
                  <a:lnTo>
                    <a:pt x="59002" y="11691"/>
                  </a:lnTo>
                  <a:lnTo>
                    <a:pt x="28095" y="36183"/>
                  </a:lnTo>
                  <a:lnTo>
                    <a:pt x="12137" y="62209"/>
                  </a:lnTo>
                  <a:lnTo>
                    <a:pt x="0" y="92147"/>
                  </a:lnTo>
                  <a:lnTo>
                    <a:pt x="173" y="128834"/>
                  </a:lnTo>
                  <a:lnTo>
                    <a:pt x="7633" y="163750"/>
                  </a:lnTo>
                  <a:lnTo>
                    <a:pt x="22842" y="190734"/>
                  </a:lnTo>
                  <a:lnTo>
                    <a:pt x="38632" y="203038"/>
                  </a:lnTo>
                  <a:lnTo>
                    <a:pt x="94851" y="224258"/>
                  </a:lnTo>
                  <a:lnTo>
                    <a:pt x="149870" y="242289"/>
                  </a:lnTo>
                  <a:lnTo>
                    <a:pt x="187299" y="247279"/>
                  </a:lnTo>
                  <a:lnTo>
                    <a:pt x="234459" y="238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176512" y="70855"/>
            <a:ext cx="502659" cy="531261"/>
            <a:chOff x="4176512" y="70855"/>
            <a:chExt cx="502659" cy="531261"/>
          </a:xfrm>
        </p:grpSpPr>
        <p:sp>
          <p:nvSpPr>
            <p:cNvPr id="14" name="Freeform 13"/>
            <p:cNvSpPr/>
            <p:nvPr/>
          </p:nvSpPr>
          <p:spPr>
            <a:xfrm>
              <a:off x="4176512" y="70855"/>
              <a:ext cx="224400" cy="531261"/>
            </a:xfrm>
            <a:custGeom>
              <a:avLst/>
              <a:gdLst/>
              <a:ahLst/>
              <a:cxnLst/>
              <a:rect l="0" t="0" r="0" b="0"/>
              <a:pathLst>
                <a:path w="224400" h="531261">
                  <a:moveTo>
                    <a:pt x="213871" y="108129"/>
                  </a:moveTo>
                  <a:lnTo>
                    <a:pt x="171209" y="162243"/>
                  </a:lnTo>
                  <a:lnTo>
                    <a:pt x="122592" y="225492"/>
                  </a:lnTo>
                  <a:lnTo>
                    <a:pt x="87525" y="288242"/>
                  </a:lnTo>
                  <a:lnTo>
                    <a:pt x="59452" y="343488"/>
                  </a:lnTo>
                  <a:lnTo>
                    <a:pt x="40952" y="392226"/>
                  </a:lnTo>
                  <a:lnTo>
                    <a:pt x="37854" y="433161"/>
                  </a:lnTo>
                  <a:lnTo>
                    <a:pt x="44995" y="479476"/>
                  </a:lnTo>
                  <a:lnTo>
                    <a:pt x="55367" y="504799"/>
                  </a:lnTo>
                  <a:lnTo>
                    <a:pt x="70895" y="521513"/>
                  </a:lnTo>
                  <a:lnTo>
                    <a:pt x="79949" y="527608"/>
                  </a:lnTo>
                  <a:lnTo>
                    <a:pt x="102488" y="531260"/>
                  </a:lnTo>
                  <a:lnTo>
                    <a:pt x="149495" y="524073"/>
                  </a:lnTo>
                  <a:lnTo>
                    <a:pt x="168102" y="511752"/>
                  </a:lnTo>
                  <a:lnTo>
                    <a:pt x="199111" y="475246"/>
                  </a:lnTo>
                  <a:lnTo>
                    <a:pt x="215087" y="444632"/>
                  </a:lnTo>
                  <a:lnTo>
                    <a:pt x="221640" y="407745"/>
                  </a:lnTo>
                  <a:lnTo>
                    <a:pt x="215449" y="347293"/>
                  </a:lnTo>
                  <a:lnTo>
                    <a:pt x="199579" y="288106"/>
                  </a:lnTo>
                  <a:lnTo>
                    <a:pt x="186462" y="269617"/>
                  </a:lnTo>
                  <a:lnTo>
                    <a:pt x="129086" y="215922"/>
                  </a:lnTo>
                  <a:lnTo>
                    <a:pt x="74757" y="174640"/>
                  </a:lnTo>
                  <a:lnTo>
                    <a:pt x="47870" y="158641"/>
                  </a:lnTo>
                  <a:lnTo>
                    <a:pt x="17824" y="132275"/>
                  </a:lnTo>
                  <a:lnTo>
                    <a:pt x="2015" y="105925"/>
                  </a:lnTo>
                  <a:lnTo>
                    <a:pt x="0" y="86092"/>
                  </a:lnTo>
                  <a:lnTo>
                    <a:pt x="4173" y="66749"/>
                  </a:lnTo>
                  <a:lnTo>
                    <a:pt x="25917" y="35268"/>
                  </a:lnTo>
                  <a:lnTo>
                    <a:pt x="40259" y="21934"/>
                  </a:lnTo>
                  <a:lnTo>
                    <a:pt x="88236" y="0"/>
                  </a:lnTo>
                  <a:lnTo>
                    <a:pt x="124913" y="182"/>
                  </a:lnTo>
                  <a:lnTo>
                    <a:pt x="165417" y="7644"/>
                  </a:lnTo>
                  <a:lnTo>
                    <a:pt x="186877" y="20185"/>
                  </a:lnTo>
                  <a:lnTo>
                    <a:pt x="203043" y="37457"/>
                  </a:lnTo>
                  <a:lnTo>
                    <a:pt x="224399" y="76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06197" y="341405"/>
              <a:ext cx="172974" cy="218959"/>
            </a:xfrm>
            <a:custGeom>
              <a:avLst/>
              <a:gdLst/>
              <a:ahLst/>
              <a:cxnLst/>
              <a:rect l="0" t="0" r="0" b="0"/>
              <a:pathLst>
                <a:path w="172974" h="218959">
                  <a:moveTo>
                    <a:pt x="0" y="90263"/>
                  </a:moveTo>
                  <a:lnTo>
                    <a:pt x="8333" y="127741"/>
                  </a:lnTo>
                  <a:lnTo>
                    <a:pt x="10094" y="179164"/>
                  </a:lnTo>
                  <a:lnTo>
                    <a:pt x="16508" y="218958"/>
                  </a:lnTo>
                  <a:lnTo>
                    <a:pt x="15684" y="218174"/>
                  </a:lnTo>
                  <a:lnTo>
                    <a:pt x="13965" y="214141"/>
                  </a:lnTo>
                  <a:lnTo>
                    <a:pt x="10981" y="158208"/>
                  </a:lnTo>
                  <a:lnTo>
                    <a:pt x="5028" y="103814"/>
                  </a:lnTo>
                  <a:lnTo>
                    <a:pt x="7079" y="64512"/>
                  </a:lnTo>
                  <a:lnTo>
                    <a:pt x="15234" y="43333"/>
                  </a:lnTo>
                  <a:lnTo>
                    <a:pt x="39534" y="10673"/>
                  </a:lnTo>
                  <a:lnTo>
                    <a:pt x="59294" y="2247"/>
                  </a:lnTo>
                  <a:lnTo>
                    <a:pt x="71115" y="0"/>
                  </a:lnTo>
                  <a:lnTo>
                    <a:pt x="93607" y="3743"/>
                  </a:lnTo>
                  <a:lnTo>
                    <a:pt x="104519" y="8016"/>
                  </a:lnTo>
                  <a:lnTo>
                    <a:pt x="122882" y="25243"/>
                  </a:lnTo>
                  <a:lnTo>
                    <a:pt x="148145" y="68841"/>
                  </a:lnTo>
                  <a:lnTo>
                    <a:pt x="168092" y="130134"/>
                  </a:lnTo>
                  <a:lnTo>
                    <a:pt x="172973" y="152437"/>
                  </a:lnTo>
                  <a:lnTo>
                    <a:pt x="169695" y="192231"/>
                  </a:lnTo>
                  <a:lnTo>
                    <a:pt x="168456" y="216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548518" y="84227"/>
            <a:ext cx="3432291" cy="621183"/>
            <a:chOff x="5548518" y="84227"/>
            <a:chExt cx="3432291" cy="621183"/>
          </a:xfrm>
        </p:grpSpPr>
        <p:sp>
          <p:nvSpPr>
            <p:cNvPr id="17" name="Freeform 16"/>
            <p:cNvSpPr/>
            <p:nvPr/>
          </p:nvSpPr>
          <p:spPr>
            <a:xfrm>
              <a:off x="5624390" y="180456"/>
              <a:ext cx="166284" cy="335441"/>
            </a:xfrm>
            <a:custGeom>
              <a:avLst/>
              <a:gdLst/>
              <a:ahLst/>
              <a:cxnLst/>
              <a:rect l="0" t="0" r="0" b="0"/>
              <a:pathLst>
                <a:path w="166284" h="335441">
                  <a:moveTo>
                    <a:pt x="29413" y="335440"/>
                  </a:moveTo>
                  <a:lnTo>
                    <a:pt x="21080" y="297962"/>
                  </a:lnTo>
                  <a:lnTo>
                    <a:pt x="11938" y="240124"/>
                  </a:lnTo>
                  <a:lnTo>
                    <a:pt x="9064" y="184118"/>
                  </a:lnTo>
                  <a:lnTo>
                    <a:pt x="2906" y="122665"/>
                  </a:lnTo>
                  <a:lnTo>
                    <a:pt x="0" y="66636"/>
                  </a:lnTo>
                  <a:lnTo>
                    <a:pt x="3862" y="42836"/>
                  </a:lnTo>
                  <a:lnTo>
                    <a:pt x="15718" y="23680"/>
                  </a:lnTo>
                  <a:lnTo>
                    <a:pt x="23792" y="15296"/>
                  </a:lnTo>
                  <a:lnTo>
                    <a:pt x="45242" y="5980"/>
                  </a:lnTo>
                  <a:lnTo>
                    <a:pt x="97140" y="0"/>
                  </a:lnTo>
                  <a:lnTo>
                    <a:pt x="121515" y="5421"/>
                  </a:lnTo>
                  <a:lnTo>
                    <a:pt x="166283" y="19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48518" y="36849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6" y="8333"/>
                  </a:lnTo>
                  <a:lnTo>
                    <a:pt x="83668" y="17475"/>
                  </a:lnTo>
                  <a:lnTo>
                    <a:pt x="33901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52592" y="362908"/>
              <a:ext cx="167504" cy="148565"/>
            </a:xfrm>
            <a:custGeom>
              <a:avLst/>
              <a:gdLst/>
              <a:ahLst/>
              <a:cxnLst/>
              <a:rect l="0" t="0" r="0" b="0"/>
              <a:pathLst>
                <a:path w="167504" h="148565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32594" y="15738"/>
                  </a:lnTo>
                  <a:lnTo>
                    <a:pt x="10459" y="40181"/>
                  </a:lnTo>
                  <a:lnTo>
                    <a:pt x="2408" y="62687"/>
                  </a:lnTo>
                  <a:lnTo>
                    <a:pt x="0" y="87118"/>
                  </a:lnTo>
                  <a:lnTo>
                    <a:pt x="2829" y="109674"/>
                  </a:lnTo>
                  <a:lnTo>
                    <a:pt x="14224" y="128278"/>
                  </a:lnTo>
                  <a:lnTo>
                    <a:pt x="22177" y="136515"/>
                  </a:lnTo>
                  <a:lnTo>
                    <a:pt x="43491" y="145667"/>
                  </a:lnTo>
                  <a:lnTo>
                    <a:pt x="67391" y="148564"/>
                  </a:lnTo>
                  <a:lnTo>
                    <a:pt x="122010" y="137905"/>
                  </a:lnTo>
                  <a:lnTo>
                    <a:pt x="140114" y="125227"/>
                  </a:lnTo>
                  <a:lnTo>
                    <a:pt x="154789" y="107895"/>
                  </a:lnTo>
                  <a:lnTo>
                    <a:pt x="165211" y="88493"/>
                  </a:lnTo>
                  <a:lnTo>
                    <a:pt x="167503" y="68171"/>
                  </a:lnTo>
                  <a:lnTo>
                    <a:pt x="163453" y="48611"/>
                  </a:lnTo>
                  <a:lnTo>
                    <a:pt x="153853" y="32119"/>
                  </a:lnTo>
                  <a:lnTo>
                    <a:pt x="138668" y="20110"/>
                  </a:lnTo>
                  <a:lnTo>
                    <a:pt x="111781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59129" y="315854"/>
              <a:ext cx="94758" cy="191244"/>
            </a:xfrm>
            <a:custGeom>
              <a:avLst/>
              <a:gdLst/>
              <a:ahLst/>
              <a:cxnLst/>
              <a:rect l="0" t="0" r="0" b="0"/>
              <a:pathLst>
                <a:path w="94758" h="191244">
                  <a:moveTo>
                    <a:pt x="0" y="105285"/>
                  </a:moveTo>
                  <a:lnTo>
                    <a:pt x="17959" y="166396"/>
                  </a:lnTo>
                  <a:lnTo>
                    <a:pt x="25858" y="191243"/>
                  </a:lnTo>
                  <a:lnTo>
                    <a:pt x="13108" y="132723"/>
                  </a:lnTo>
                  <a:lnTo>
                    <a:pt x="14412" y="96647"/>
                  </a:lnTo>
                  <a:lnTo>
                    <a:pt x="25334" y="53016"/>
                  </a:lnTo>
                  <a:lnTo>
                    <a:pt x="40912" y="26757"/>
                  </a:lnTo>
                  <a:lnTo>
                    <a:pt x="56788" y="1462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09904" y="336795"/>
              <a:ext cx="165164" cy="200159"/>
            </a:xfrm>
            <a:custGeom>
              <a:avLst/>
              <a:gdLst/>
              <a:ahLst/>
              <a:cxnLst/>
              <a:rect l="0" t="0" r="0" b="0"/>
              <a:pathLst>
                <a:path w="165164" h="200159">
                  <a:moveTo>
                    <a:pt x="7236" y="31702"/>
                  </a:moveTo>
                  <a:lnTo>
                    <a:pt x="0" y="59258"/>
                  </a:lnTo>
                  <a:lnTo>
                    <a:pt x="477" y="112361"/>
                  </a:lnTo>
                  <a:lnTo>
                    <a:pt x="14752" y="168102"/>
                  </a:lnTo>
                  <a:lnTo>
                    <a:pt x="21495" y="189421"/>
                  </a:lnTo>
                  <a:lnTo>
                    <a:pt x="22591" y="190660"/>
                  </a:lnTo>
                  <a:lnTo>
                    <a:pt x="18343" y="128056"/>
                  </a:lnTo>
                  <a:lnTo>
                    <a:pt x="23430" y="65115"/>
                  </a:lnTo>
                  <a:lnTo>
                    <a:pt x="38030" y="32244"/>
                  </a:lnTo>
                  <a:lnTo>
                    <a:pt x="57174" y="5866"/>
                  </a:lnTo>
                  <a:lnTo>
                    <a:pt x="65094" y="1610"/>
                  </a:lnTo>
                  <a:lnTo>
                    <a:pt x="83254" y="0"/>
                  </a:lnTo>
                  <a:lnTo>
                    <a:pt x="113208" y="11260"/>
                  </a:lnTo>
                  <a:lnTo>
                    <a:pt x="127644" y="26126"/>
                  </a:lnTo>
                  <a:lnTo>
                    <a:pt x="146443" y="64266"/>
                  </a:lnTo>
                  <a:lnTo>
                    <a:pt x="160252" y="121236"/>
                  </a:lnTo>
                  <a:lnTo>
                    <a:pt x="164193" y="172523"/>
                  </a:lnTo>
                  <a:lnTo>
                    <a:pt x="165163" y="200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69823" y="31585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37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59295" y="431668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03799" y="84227"/>
              <a:ext cx="187297" cy="217959"/>
            </a:xfrm>
            <a:custGeom>
              <a:avLst/>
              <a:gdLst/>
              <a:ahLst/>
              <a:cxnLst/>
              <a:rect l="0" t="0" r="0" b="0"/>
              <a:pathLst>
                <a:path w="187297" h="217959">
                  <a:moveTo>
                    <a:pt x="176636" y="0"/>
                  </a:moveTo>
                  <a:lnTo>
                    <a:pt x="118019" y="0"/>
                  </a:lnTo>
                  <a:lnTo>
                    <a:pt x="58303" y="8334"/>
                  </a:lnTo>
                  <a:lnTo>
                    <a:pt x="9762" y="15685"/>
                  </a:lnTo>
                  <a:lnTo>
                    <a:pt x="3385" y="20985"/>
                  </a:lnTo>
                  <a:lnTo>
                    <a:pt x="304" y="28028"/>
                  </a:lnTo>
                  <a:lnTo>
                    <a:pt x="0" y="46382"/>
                  </a:lnTo>
                  <a:lnTo>
                    <a:pt x="12461" y="104230"/>
                  </a:lnTo>
                  <a:lnTo>
                    <a:pt x="16883" y="109261"/>
                  </a:lnTo>
                  <a:lnTo>
                    <a:pt x="22171" y="110276"/>
                  </a:lnTo>
                  <a:lnTo>
                    <a:pt x="75699" y="97390"/>
                  </a:lnTo>
                  <a:lnTo>
                    <a:pt x="100189" y="98267"/>
                  </a:lnTo>
                  <a:lnTo>
                    <a:pt x="144508" y="117894"/>
                  </a:lnTo>
                  <a:lnTo>
                    <a:pt x="164696" y="131946"/>
                  </a:lnTo>
                  <a:lnTo>
                    <a:pt x="181468" y="149890"/>
                  </a:lnTo>
                  <a:lnTo>
                    <a:pt x="185707" y="159588"/>
                  </a:lnTo>
                  <a:lnTo>
                    <a:pt x="187296" y="179723"/>
                  </a:lnTo>
                  <a:lnTo>
                    <a:pt x="180984" y="197250"/>
                  </a:lnTo>
                  <a:lnTo>
                    <a:pt x="176026" y="205200"/>
                  </a:lnTo>
                  <a:lnTo>
                    <a:pt x="168040" y="210500"/>
                  </a:lnTo>
                  <a:lnTo>
                    <a:pt x="133275" y="217958"/>
                  </a:lnTo>
                  <a:lnTo>
                    <a:pt x="75958" y="217359"/>
                  </a:lnTo>
                  <a:lnTo>
                    <a:pt x="17943" y="202833"/>
                  </a:lnTo>
                  <a:lnTo>
                    <a:pt x="818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17222" y="326383"/>
              <a:ext cx="357971" cy="10529"/>
            </a:xfrm>
            <a:custGeom>
              <a:avLst/>
              <a:gdLst/>
              <a:ahLst/>
              <a:cxnLst/>
              <a:rect l="0" t="0" r="0" b="0"/>
              <a:pathLst>
                <a:path w="357971" h="10529">
                  <a:moveTo>
                    <a:pt x="357970" y="10528"/>
                  </a:moveTo>
                  <a:lnTo>
                    <a:pt x="299353" y="1463"/>
                  </a:lnTo>
                  <a:lnTo>
                    <a:pt x="236516" y="8526"/>
                  </a:lnTo>
                  <a:lnTo>
                    <a:pt x="176441" y="10133"/>
                  </a:lnTo>
                  <a:lnTo>
                    <a:pt x="118344" y="9280"/>
                  </a:lnTo>
                  <a:lnTo>
                    <a:pt x="54876" y="21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15578" y="389554"/>
              <a:ext cx="169004" cy="230175"/>
            </a:xfrm>
            <a:custGeom>
              <a:avLst/>
              <a:gdLst/>
              <a:ahLst/>
              <a:cxnLst/>
              <a:rect l="0" t="0" r="0" b="0"/>
              <a:pathLst>
                <a:path w="169004" h="230175">
                  <a:moveTo>
                    <a:pt x="91157" y="0"/>
                  </a:moveTo>
                  <a:lnTo>
                    <a:pt x="52784" y="29308"/>
                  </a:lnTo>
                  <a:lnTo>
                    <a:pt x="37154" y="55087"/>
                  </a:lnTo>
                  <a:lnTo>
                    <a:pt x="8548" y="116028"/>
                  </a:lnTo>
                  <a:lnTo>
                    <a:pt x="0" y="153052"/>
                  </a:lnTo>
                  <a:lnTo>
                    <a:pt x="3057" y="188068"/>
                  </a:lnTo>
                  <a:lnTo>
                    <a:pt x="11448" y="206808"/>
                  </a:lnTo>
                  <a:lnTo>
                    <a:pt x="16960" y="215081"/>
                  </a:lnTo>
                  <a:lnTo>
                    <a:pt x="25315" y="220596"/>
                  </a:lnTo>
                  <a:lnTo>
                    <a:pt x="59431" y="228359"/>
                  </a:lnTo>
                  <a:lnTo>
                    <a:pt x="85635" y="230174"/>
                  </a:lnTo>
                  <a:lnTo>
                    <a:pt x="109760" y="224742"/>
                  </a:lnTo>
                  <a:lnTo>
                    <a:pt x="153844" y="202191"/>
                  </a:lnTo>
                  <a:lnTo>
                    <a:pt x="161025" y="193286"/>
                  </a:lnTo>
                  <a:lnTo>
                    <a:pt x="169003" y="170912"/>
                  </a:lnTo>
                  <a:lnTo>
                    <a:pt x="168791" y="160735"/>
                  </a:lnTo>
                  <a:lnTo>
                    <a:pt x="162316" y="143187"/>
                  </a:lnTo>
                  <a:lnTo>
                    <a:pt x="148521" y="130709"/>
                  </a:lnTo>
                  <a:lnTo>
                    <a:pt x="129520" y="122434"/>
                  </a:lnTo>
                  <a:lnTo>
                    <a:pt x="105478" y="118756"/>
                  </a:lnTo>
                  <a:lnTo>
                    <a:pt x="85434" y="123360"/>
                  </a:lnTo>
                  <a:lnTo>
                    <a:pt x="33724" y="152351"/>
                  </a:lnTo>
                  <a:lnTo>
                    <a:pt x="1745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17306" y="589595"/>
              <a:ext cx="42164" cy="115815"/>
            </a:xfrm>
            <a:custGeom>
              <a:avLst/>
              <a:gdLst/>
              <a:ahLst/>
              <a:cxnLst/>
              <a:rect l="0" t="0" r="0" b="0"/>
              <a:pathLst>
                <a:path w="42164" h="115815">
                  <a:moveTo>
                    <a:pt x="0" y="0"/>
                  </a:moveTo>
                  <a:lnTo>
                    <a:pt x="15640" y="17981"/>
                  </a:lnTo>
                  <a:lnTo>
                    <a:pt x="40433" y="64153"/>
                  </a:lnTo>
                  <a:lnTo>
                    <a:pt x="42163" y="73184"/>
                  </a:lnTo>
                  <a:lnTo>
                    <a:pt x="40976" y="81545"/>
                  </a:lnTo>
                  <a:lnTo>
                    <a:pt x="37846" y="89458"/>
                  </a:lnTo>
                  <a:lnTo>
                    <a:pt x="28128" y="10137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72616" y="394424"/>
              <a:ext cx="229001" cy="206354"/>
            </a:xfrm>
            <a:custGeom>
              <a:avLst/>
              <a:gdLst/>
              <a:ahLst/>
              <a:cxnLst/>
              <a:rect l="0" t="0" r="0" b="0"/>
              <a:pathLst>
                <a:path w="229001" h="206354">
                  <a:moveTo>
                    <a:pt x="155301" y="100415"/>
                  </a:moveTo>
                  <a:lnTo>
                    <a:pt x="140647" y="38322"/>
                  </a:lnTo>
                  <a:lnTo>
                    <a:pt x="124963" y="11567"/>
                  </a:lnTo>
                  <a:lnTo>
                    <a:pt x="116358" y="6088"/>
                  </a:lnTo>
                  <a:lnTo>
                    <a:pt x="94319" y="0"/>
                  </a:lnTo>
                  <a:lnTo>
                    <a:pt x="61193" y="2162"/>
                  </a:lnTo>
                  <a:lnTo>
                    <a:pt x="52788" y="6837"/>
                  </a:lnTo>
                  <a:lnTo>
                    <a:pt x="21149" y="49314"/>
                  </a:lnTo>
                  <a:lnTo>
                    <a:pt x="6238" y="79815"/>
                  </a:lnTo>
                  <a:lnTo>
                    <a:pt x="0" y="116668"/>
                  </a:lnTo>
                  <a:lnTo>
                    <a:pt x="3740" y="151634"/>
                  </a:lnTo>
                  <a:lnTo>
                    <a:pt x="17847" y="184221"/>
                  </a:lnTo>
                  <a:lnTo>
                    <a:pt x="33379" y="199273"/>
                  </a:lnTo>
                  <a:lnTo>
                    <a:pt x="42434" y="204925"/>
                  </a:lnTo>
                  <a:lnTo>
                    <a:pt x="50810" y="206353"/>
                  </a:lnTo>
                  <a:lnTo>
                    <a:pt x="58735" y="204966"/>
                  </a:lnTo>
                  <a:lnTo>
                    <a:pt x="109872" y="178480"/>
                  </a:lnTo>
                  <a:lnTo>
                    <a:pt x="127701" y="160847"/>
                  </a:lnTo>
                  <a:lnTo>
                    <a:pt x="153978" y="102250"/>
                  </a:lnTo>
                  <a:lnTo>
                    <a:pt x="157929" y="91110"/>
                  </a:lnTo>
                  <a:lnTo>
                    <a:pt x="158222" y="86022"/>
                  </a:lnTo>
                  <a:lnTo>
                    <a:pt x="156079" y="84971"/>
                  </a:lnTo>
                  <a:lnTo>
                    <a:pt x="152310" y="86609"/>
                  </a:lnTo>
                  <a:lnTo>
                    <a:pt x="150967" y="92381"/>
                  </a:lnTo>
                  <a:lnTo>
                    <a:pt x="152595" y="111272"/>
                  </a:lnTo>
                  <a:lnTo>
                    <a:pt x="165677" y="142626"/>
                  </a:lnTo>
                  <a:lnTo>
                    <a:pt x="184371" y="168554"/>
                  </a:lnTo>
                  <a:lnTo>
                    <a:pt x="210318" y="185465"/>
                  </a:lnTo>
                  <a:lnTo>
                    <a:pt x="216545" y="187531"/>
                  </a:lnTo>
                  <a:lnTo>
                    <a:pt x="220697" y="187738"/>
                  </a:lnTo>
                  <a:lnTo>
                    <a:pt x="229000" y="184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03502" y="421098"/>
              <a:ext cx="156043" cy="179027"/>
            </a:xfrm>
            <a:custGeom>
              <a:avLst/>
              <a:gdLst/>
              <a:ahLst/>
              <a:cxnLst/>
              <a:rect l="0" t="0" r="0" b="0"/>
              <a:pathLst>
                <a:path w="156043" h="179027">
                  <a:moveTo>
                    <a:pt x="8643" y="73741"/>
                  </a:moveTo>
                  <a:lnTo>
                    <a:pt x="11762" y="116433"/>
                  </a:lnTo>
                  <a:lnTo>
                    <a:pt x="18195" y="167620"/>
                  </a:lnTo>
                  <a:lnTo>
                    <a:pt x="18737" y="159529"/>
                  </a:lnTo>
                  <a:lnTo>
                    <a:pt x="4479" y="104539"/>
                  </a:lnTo>
                  <a:lnTo>
                    <a:pt x="0" y="67918"/>
                  </a:lnTo>
                  <a:lnTo>
                    <a:pt x="4263" y="33021"/>
                  </a:lnTo>
                  <a:lnTo>
                    <a:pt x="16054" y="14309"/>
                  </a:lnTo>
                  <a:lnTo>
                    <a:pt x="24113" y="6044"/>
                  </a:lnTo>
                  <a:lnTo>
                    <a:pt x="34164" y="1703"/>
                  </a:lnTo>
                  <a:lnTo>
                    <a:pt x="57810" y="0"/>
                  </a:lnTo>
                  <a:lnTo>
                    <a:pt x="77678" y="6262"/>
                  </a:lnTo>
                  <a:lnTo>
                    <a:pt x="109497" y="29346"/>
                  </a:lnTo>
                  <a:lnTo>
                    <a:pt x="125614" y="55128"/>
                  </a:lnTo>
                  <a:lnTo>
                    <a:pt x="148817" y="116069"/>
                  </a:lnTo>
                  <a:lnTo>
                    <a:pt x="156042" y="1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81905" y="216903"/>
              <a:ext cx="146096" cy="394106"/>
            </a:xfrm>
            <a:custGeom>
              <a:avLst/>
              <a:gdLst/>
              <a:ahLst/>
              <a:cxnLst/>
              <a:rect l="0" t="0" r="0" b="0"/>
              <a:pathLst>
                <a:path w="146096" h="394106">
                  <a:moveTo>
                    <a:pt x="114510" y="309521"/>
                  </a:moveTo>
                  <a:lnTo>
                    <a:pt x="95381" y="247263"/>
                  </a:lnTo>
                  <a:lnTo>
                    <a:pt x="84170" y="230768"/>
                  </a:lnTo>
                  <a:lnTo>
                    <a:pt x="75566" y="225434"/>
                  </a:lnTo>
                  <a:lnTo>
                    <a:pt x="53527" y="219507"/>
                  </a:lnTo>
                  <a:lnTo>
                    <a:pt x="43440" y="220266"/>
                  </a:lnTo>
                  <a:lnTo>
                    <a:pt x="25991" y="227348"/>
                  </a:lnTo>
                  <a:lnTo>
                    <a:pt x="13556" y="244534"/>
                  </a:lnTo>
                  <a:lnTo>
                    <a:pt x="5300" y="267770"/>
                  </a:lnTo>
                  <a:lnTo>
                    <a:pt x="0" y="320815"/>
                  </a:lnTo>
                  <a:lnTo>
                    <a:pt x="2202" y="359271"/>
                  </a:lnTo>
                  <a:lnTo>
                    <a:pt x="4543" y="370764"/>
                  </a:lnTo>
                  <a:lnTo>
                    <a:pt x="9613" y="379595"/>
                  </a:lnTo>
                  <a:lnTo>
                    <a:pt x="24605" y="392528"/>
                  </a:lnTo>
                  <a:lnTo>
                    <a:pt x="33516" y="394105"/>
                  </a:lnTo>
                  <a:lnTo>
                    <a:pt x="52776" y="389618"/>
                  </a:lnTo>
                  <a:lnTo>
                    <a:pt x="77761" y="373938"/>
                  </a:lnTo>
                  <a:lnTo>
                    <a:pt x="89598" y="354919"/>
                  </a:lnTo>
                  <a:lnTo>
                    <a:pt x="112318" y="304581"/>
                  </a:lnTo>
                  <a:lnTo>
                    <a:pt x="136997" y="247238"/>
                  </a:lnTo>
                  <a:lnTo>
                    <a:pt x="143399" y="190851"/>
                  </a:lnTo>
                  <a:lnTo>
                    <a:pt x="145296" y="130860"/>
                  </a:lnTo>
                  <a:lnTo>
                    <a:pt x="145858" y="76690"/>
                  </a:lnTo>
                  <a:lnTo>
                    <a:pt x="142929" y="18992"/>
                  </a:lnTo>
                  <a:lnTo>
                    <a:pt x="140475" y="7040"/>
                  </a:lnTo>
                  <a:lnTo>
                    <a:pt x="135329" y="1413"/>
                  </a:lnTo>
                  <a:lnTo>
                    <a:pt x="128389" y="0"/>
                  </a:lnTo>
                  <a:lnTo>
                    <a:pt x="120253" y="1399"/>
                  </a:lnTo>
                  <a:lnTo>
                    <a:pt x="114829" y="8180"/>
                  </a:lnTo>
                  <a:lnTo>
                    <a:pt x="107195" y="45670"/>
                  </a:lnTo>
                  <a:lnTo>
                    <a:pt x="107736" y="104501"/>
                  </a:lnTo>
                  <a:lnTo>
                    <a:pt x="113172" y="161789"/>
                  </a:lnTo>
                  <a:lnTo>
                    <a:pt x="119702" y="217786"/>
                  </a:lnTo>
                  <a:lnTo>
                    <a:pt x="132389" y="274373"/>
                  </a:lnTo>
                  <a:lnTo>
                    <a:pt x="146095" y="320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52433" y="391252"/>
              <a:ext cx="195513" cy="250987"/>
            </a:xfrm>
            <a:custGeom>
              <a:avLst/>
              <a:gdLst/>
              <a:ahLst/>
              <a:cxnLst/>
              <a:rect l="0" t="0" r="0" b="0"/>
              <a:pathLst>
                <a:path w="195513" h="250987">
                  <a:moveTo>
                    <a:pt x="7236" y="61473"/>
                  </a:moveTo>
                  <a:lnTo>
                    <a:pt x="0" y="89029"/>
                  </a:lnTo>
                  <a:lnTo>
                    <a:pt x="477" y="145252"/>
                  </a:lnTo>
                  <a:lnTo>
                    <a:pt x="5901" y="201764"/>
                  </a:lnTo>
                  <a:lnTo>
                    <a:pt x="13037" y="241393"/>
                  </a:lnTo>
                  <a:lnTo>
                    <a:pt x="10594" y="232294"/>
                  </a:lnTo>
                  <a:lnTo>
                    <a:pt x="11007" y="170981"/>
                  </a:lnTo>
                  <a:lnTo>
                    <a:pt x="9150" y="117073"/>
                  </a:lnTo>
                  <a:lnTo>
                    <a:pt x="18836" y="64483"/>
                  </a:lnTo>
                  <a:lnTo>
                    <a:pt x="26429" y="42924"/>
                  </a:lnTo>
                  <a:lnTo>
                    <a:pt x="45028" y="17632"/>
                  </a:lnTo>
                  <a:lnTo>
                    <a:pt x="62637" y="2604"/>
                  </a:lnTo>
                  <a:lnTo>
                    <a:pt x="72245" y="0"/>
                  </a:lnTo>
                  <a:lnTo>
                    <a:pt x="92281" y="3346"/>
                  </a:lnTo>
                  <a:lnTo>
                    <a:pt x="109764" y="15752"/>
                  </a:lnTo>
                  <a:lnTo>
                    <a:pt x="161492" y="73870"/>
                  </a:lnTo>
                  <a:lnTo>
                    <a:pt x="182662" y="104141"/>
                  </a:lnTo>
                  <a:lnTo>
                    <a:pt x="190488" y="128010"/>
                  </a:lnTo>
                  <a:lnTo>
                    <a:pt x="195512" y="181461"/>
                  </a:lnTo>
                  <a:lnTo>
                    <a:pt x="188252" y="233382"/>
                  </a:lnTo>
                  <a:lnTo>
                    <a:pt x="186220" y="250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86052" y="400082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3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43938" y="50536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180850" y="73699"/>
            <a:ext cx="368498" cy="642239"/>
            <a:chOff x="9180850" y="73699"/>
            <a:chExt cx="368498" cy="642239"/>
          </a:xfrm>
        </p:grpSpPr>
        <p:sp>
          <p:nvSpPr>
            <p:cNvPr id="35" name="Freeform 34"/>
            <p:cNvSpPr/>
            <p:nvPr/>
          </p:nvSpPr>
          <p:spPr>
            <a:xfrm>
              <a:off x="9180850" y="189512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20406" y="16768"/>
                  </a:lnTo>
                  <a:lnTo>
                    <a:pt x="13455" y="49552"/>
                  </a:lnTo>
                  <a:lnTo>
                    <a:pt x="11395" y="100080"/>
                  </a:lnTo>
                  <a:lnTo>
                    <a:pt x="10785" y="159505"/>
                  </a:lnTo>
                  <a:lnTo>
                    <a:pt x="10604" y="221566"/>
                  </a:lnTo>
                  <a:lnTo>
                    <a:pt x="10550" y="284408"/>
                  </a:lnTo>
                  <a:lnTo>
                    <a:pt x="10535" y="336304"/>
                  </a:lnTo>
                  <a:lnTo>
                    <a:pt x="5315" y="398617"/>
                  </a:lnTo>
                  <a:lnTo>
                    <a:pt x="7041" y="41814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44712" y="73699"/>
              <a:ext cx="30936" cy="200042"/>
            </a:xfrm>
            <a:custGeom>
              <a:avLst/>
              <a:gdLst/>
              <a:ahLst/>
              <a:cxnLst/>
              <a:rect l="0" t="0" r="0" b="0"/>
              <a:pathLst>
                <a:path w="30936" h="200042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20697" y="182988"/>
                  </a:lnTo>
                  <a:lnTo>
                    <a:pt x="3093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07192" y="315854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15768" y="15642"/>
                  </a:lnTo>
                  <a:lnTo>
                    <a:pt x="178704" y="26342"/>
                  </a:lnTo>
                  <a:lnTo>
                    <a:pt x="131198" y="30032"/>
                  </a:lnTo>
                  <a:lnTo>
                    <a:pt x="68982" y="34399"/>
                  </a:lnTo>
                  <a:lnTo>
                    <a:pt x="33307" y="398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86176" y="44219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19160" y="173494"/>
                  </a:lnTo>
                  <a:lnTo>
                    <a:pt x="35154" y="22725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36887" y="484310"/>
              <a:ext cx="170347" cy="129945"/>
            </a:xfrm>
            <a:custGeom>
              <a:avLst/>
              <a:gdLst/>
              <a:ahLst/>
              <a:cxnLst/>
              <a:rect l="0" t="0" r="0" b="0"/>
              <a:pathLst>
                <a:path w="170347" h="129945">
                  <a:moveTo>
                    <a:pt x="170346" y="105285"/>
                  </a:moveTo>
                  <a:lnTo>
                    <a:pt x="153578" y="99696"/>
                  </a:lnTo>
                  <a:lnTo>
                    <a:pt x="120794" y="101810"/>
                  </a:lnTo>
                  <a:lnTo>
                    <a:pt x="65469" y="116281"/>
                  </a:lnTo>
                  <a:lnTo>
                    <a:pt x="23027" y="129944"/>
                  </a:lnTo>
                  <a:lnTo>
                    <a:pt x="14811" y="128744"/>
                  </a:lnTo>
                  <a:lnTo>
                    <a:pt x="8165" y="124434"/>
                  </a:lnTo>
                  <a:lnTo>
                    <a:pt x="2564" y="118051"/>
                  </a:lnTo>
                  <a:lnTo>
                    <a:pt x="0" y="110286"/>
                  </a:lnTo>
                  <a:lnTo>
                    <a:pt x="270" y="92300"/>
                  </a:lnTo>
                  <a:lnTo>
                    <a:pt x="7000" y="62443"/>
                  </a:lnTo>
                  <a:lnTo>
                    <a:pt x="440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62848" y="961887"/>
            <a:ext cx="2801443" cy="691088"/>
            <a:chOff x="2662848" y="961887"/>
            <a:chExt cx="2801443" cy="691088"/>
          </a:xfrm>
        </p:grpSpPr>
        <p:sp>
          <p:nvSpPr>
            <p:cNvPr id="41" name="Freeform 40"/>
            <p:cNvSpPr/>
            <p:nvPr/>
          </p:nvSpPr>
          <p:spPr>
            <a:xfrm>
              <a:off x="2662848" y="961887"/>
              <a:ext cx="425338" cy="509655"/>
            </a:xfrm>
            <a:custGeom>
              <a:avLst/>
              <a:gdLst/>
              <a:ahLst/>
              <a:cxnLst/>
              <a:rect l="0" t="0" r="0" b="0"/>
              <a:pathLst>
                <a:path w="425338" h="509655">
                  <a:moveTo>
                    <a:pt x="316716" y="38320"/>
                  </a:moveTo>
                  <a:lnTo>
                    <a:pt x="272754" y="9011"/>
                  </a:lnTo>
                  <a:lnTo>
                    <a:pt x="231291" y="0"/>
                  </a:lnTo>
                  <a:lnTo>
                    <a:pt x="176371" y="2919"/>
                  </a:lnTo>
                  <a:lnTo>
                    <a:pt x="112912" y="15556"/>
                  </a:lnTo>
                  <a:lnTo>
                    <a:pt x="54395" y="46038"/>
                  </a:lnTo>
                  <a:lnTo>
                    <a:pt x="27772" y="66603"/>
                  </a:lnTo>
                  <a:lnTo>
                    <a:pt x="5065" y="98693"/>
                  </a:lnTo>
                  <a:lnTo>
                    <a:pt x="0" y="124424"/>
                  </a:lnTo>
                  <a:lnTo>
                    <a:pt x="2818" y="150288"/>
                  </a:lnTo>
                  <a:lnTo>
                    <a:pt x="11870" y="173481"/>
                  </a:lnTo>
                  <a:lnTo>
                    <a:pt x="26811" y="189249"/>
                  </a:lnTo>
                  <a:lnTo>
                    <a:pt x="64999" y="208903"/>
                  </a:lnTo>
                  <a:lnTo>
                    <a:pt x="115913" y="215645"/>
                  </a:lnTo>
                  <a:lnTo>
                    <a:pt x="177962" y="220096"/>
                  </a:lnTo>
                  <a:lnTo>
                    <a:pt x="241382" y="235219"/>
                  </a:lnTo>
                  <a:lnTo>
                    <a:pt x="301033" y="258037"/>
                  </a:lnTo>
                  <a:lnTo>
                    <a:pt x="363317" y="307275"/>
                  </a:lnTo>
                  <a:lnTo>
                    <a:pt x="400611" y="358050"/>
                  </a:lnTo>
                  <a:lnTo>
                    <a:pt x="423365" y="405503"/>
                  </a:lnTo>
                  <a:lnTo>
                    <a:pt x="425337" y="427290"/>
                  </a:lnTo>
                  <a:lnTo>
                    <a:pt x="417071" y="469873"/>
                  </a:lnTo>
                  <a:lnTo>
                    <a:pt x="411696" y="478100"/>
                  </a:lnTo>
                  <a:lnTo>
                    <a:pt x="396364" y="490361"/>
                  </a:lnTo>
                  <a:lnTo>
                    <a:pt x="362413" y="503841"/>
                  </a:lnTo>
                  <a:lnTo>
                    <a:pt x="322717" y="509654"/>
                  </a:lnTo>
                  <a:lnTo>
                    <a:pt x="261745" y="500327"/>
                  </a:lnTo>
                  <a:lnTo>
                    <a:pt x="207462" y="481700"/>
                  </a:lnTo>
                  <a:lnTo>
                    <a:pt x="149124" y="451744"/>
                  </a:lnTo>
                  <a:lnTo>
                    <a:pt x="116675" y="438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69945" y="1284476"/>
              <a:ext cx="186009" cy="216244"/>
            </a:xfrm>
            <a:custGeom>
              <a:avLst/>
              <a:gdLst/>
              <a:ahLst/>
              <a:cxnLst/>
              <a:rect l="0" t="0" r="0" b="0"/>
              <a:pathLst>
                <a:path w="186009" h="216244">
                  <a:moveTo>
                    <a:pt x="20189" y="21057"/>
                  </a:moveTo>
                  <a:lnTo>
                    <a:pt x="9011" y="32236"/>
                  </a:lnTo>
                  <a:lnTo>
                    <a:pt x="3523" y="50202"/>
                  </a:lnTo>
                  <a:lnTo>
                    <a:pt x="0" y="105453"/>
                  </a:lnTo>
                  <a:lnTo>
                    <a:pt x="10700" y="167092"/>
                  </a:lnTo>
                  <a:lnTo>
                    <a:pt x="18311" y="187737"/>
                  </a:lnTo>
                  <a:lnTo>
                    <a:pt x="29493" y="204711"/>
                  </a:lnTo>
                  <a:lnTo>
                    <a:pt x="38090" y="210174"/>
                  </a:lnTo>
                  <a:lnTo>
                    <a:pt x="60121" y="216243"/>
                  </a:lnTo>
                  <a:lnTo>
                    <a:pt x="98831" y="214071"/>
                  </a:lnTo>
                  <a:lnTo>
                    <a:pt x="134348" y="200429"/>
                  </a:lnTo>
                  <a:lnTo>
                    <a:pt x="150085" y="185006"/>
                  </a:lnTo>
                  <a:lnTo>
                    <a:pt x="165521" y="153473"/>
                  </a:lnTo>
                  <a:lnTo>
                    <a:pt x="181218" y="100896"/>
                  </a:lnTo>
                  <a:lnTo>
                    <a:pt x="186008" y="40554"/>
                  </a:lnTo>
                  <a:lnTo>
                    <a:pt x="1781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32290" y="1000207"/>
              <a:ext cx="277021" cy="506362"/>
            </a:xfrm>
            <a:custGeom>
              <a:avLst/>
              <a:gdLst/>
              <a:ahLst/>
              <a:cxnLst/>
              <a:rect l="0" t="0" r="0" b="0"/>
              <a:pathLst>
                <a:path w="277021" h="506362">
                  <a:moveTo>
                    <a:pt x="0" y="0"/>
                  </a:moveTo>
                  <a:lnTo>
                    <a:pt x="5589" y="58617"/>
                  </a:lnTo>
                  <a:lnTo>
                    <a:pt x="14654" y="104585"/>
                  </a:lnTo>
                  <a:lnTo>
                    <a:pt x="24749" y="160840"/>
                  </a:lnTo>
                  <a:lnTo>
                    <a:pt x="37471" y="219854"/>
                  </a:lnTo>
                  <a:lnTo>
                    <a:pt x="44316" y="279171"/>
                  </a:lnTo>
                  <a:lnTo>
                    <a:pt x="50997" y="342144"/>
                  </a:lnTo>
                  <a:lnTo>
                    <a:pt x="59553" y="398127"/>
                  </a:lnTo>
                  <a:lnTo>
                    <a:pt x="62456" y="453032"/>
                  </a:lnTo>
                  <a:lnTo>
                    <a:pt x="68619" y="503349"/>
                  </a:lnTo>
                  <a:lnTo>
                    <a:pt x="70312" y="506361"/>
                  </a:lnTo>
                  <a:lnTo>
                    <a:pt x="71441" y="503690"/>
                  </a:lnTo>
                  <a:lnTo>
                    <a:pt x="71526" y="489414"/>
                  </a:lnTo>
                  <a:lnTo>
                    <a:pt x="64502" y="435893"/>
                  </a:lnTo>
                  <a:lnTo>
                    <a:pt x="64604" y="374748"/>
                  </a:lnTo>
                  <a:lnTo>
                    <a:pt x="72824" y="331875"/>
                  </a:lnTo>
                  <a:lnTo>
                    <a:pt x="83449" y="307767"/>
                  </a:lnTo>
                  <a:lnTo>
                    <a:pt x="99089" y="291593"/>
                  </a:lnTo>
                  <a:lnTo>
                    <a:pt x="108174" y="285642"/>
                  </a:lnTo>
                  <a:lnTo>
                    <a:pt x="143316" y="277267"/>
                  </a:lnTo>
                  <a:lnTo>
                    <a:pt x="177774" y="280375"/>
                  </a:lnTo>
                  <a:lnTo>
                    <a:pt x="210211" y="294294"/>
                  </a:lnTo>
                  <a:lnTo>
                    <a:pt x="236460" y="318825"/>
                  </a:lnTo>
                  <a:lnTo>
                    <a:pt x="270333" y="368888"/>
                  </a:lnTo>
                  <a:lnTo>
                    <a:pt x="274979" y="379286"/>
                  </a:lnTo>
                  <a:lnTo>
                    <a:pt x="277020" y="400199"/>
                  </a:lnTo>
                  <a:lnTo>
                    <a:pt x="272859" y="420021"/>
                  </a:lnTo>
                  <a:lnTo>
                    <a:pt x="251123" y="451811"/>
                  </a:lnTo>
                  <a:lnTo>
                    <a:pt x="218710" y="480621"/>
                  </a:lnTo>
                  <a:lnTo>
                    <a:pt x="195860" y="488520"/>
                  </a:lnTo>
                  <a:lnTo>
                    <a:pt x="133980" y="494007"/>
                  </a:lnTo>
                  <a:lnTo>
                    <a:pt x="115813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66339" y="1192647"/>
              <a:ext cx="246632" cy="278482"/>
            </a:xfrm>
            <a:custGeom>
              <a:avLst/>
              <a:gdLst/>
              <a:ahLst/>
              <a:cxnLst/>
              <a:rect l="0" t="0" r="0" b="0"/>
              <a:pathLst>
                <a:path w="246632" h="278482">
                  <a:moveTo>
                    <a:pt x="139733" y="18130"/>
                  </a:moveTo>
                  <a:lnTo>
                    <a:pt x="122966" y="6951"/>
                  </a:lnTo>
                  <a:lnTo>
                    <a:pt x="90181" y="0"/>
                  </a:lnTo>
                  <a:lnTo>
                    <a:pt x="50832" y="9118"/>
                  </a:lnTo>
                  <a:lnTo>
                    <a:pt x="29641" y="23483"/>
                  </a:lnTo>
                  <a:lnTo>
                    <a:pt x="13595" y="41566"/>
                  </a:lnTo>
                  <a:lnTo>
                    <a:pt x="2563" y="61301"/>
                  </a:lnTo>
                  <a:lnTo>
                    <a:pt x="0" y="84890"/>
                  </a:lnTo>
                  <a:lnTo>
                    <a:pt x="954" y="97732"/>
                  </a:lnTo>
                  <a:lnTo>
                    <a:pt x="5100" y="107463"/>
                  </a:lnTo>
                  <a:lnTo>
                    <a:pt x="19065" y="121394"/>
                  </a:lnTo>
                  <a:lnTo>
                    <a:pt x="27702" y="124407"/>
                  </a:lnTo>
                  <a:lnTo>
                    <a:pt x="88239" y="123777"/>
                  </a:lnTo>
                  <a:lnTo>
                    <a:pt x="139050" y="131892"/>
                  </a:lnTo>
                  <a:lnTo>
                    <a:pt x="189814" y="147879"/>
                  </a:lnTo>
                  <a:lnTo>
                    <a:pt x="228395" y="173221"/>
                  </a:lnTo>
                  <a:lnTo>
                    <a:pt x="245682" y="199393"/>
                  </a:lnTo>
                  <a:lnTo>
                    <a:pt x="246631" y="209162"/>
                  </a:lnTo>
                  <a:lnTo>
                    <a:pt x="241445" y="229375"/>
                  </a:lnTo>
                  <a:lnTo>
                    <a:pt x="225372" y="254896"/>
                  </a:lnTo>
                  <a:lnTo>
                    <a:pt x="206261" y="266859"/>
                  </a:lnTo>
                  <a:lnTo>
                    <a:pt x="180999" y="274905"/>
                  </a:lnTo>
                  <a:lnTo>
                    <a:pt x="150275" y="278481"/>
                  </a:lnTo>
                  <a:lnTo>
                    <a:pt x="123361" y="273831"/>
                  </a:lnTo>
                  <a:lnTo>
                    <a:pt x="66034" y="249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85057" y="968621"/>
              <a:ext cx="63172" cy="515898"/>
            </a:xfrm>
            <a:custGeom>
              <a:avLst/>
              <a:gdLst/>
              <a:ahLst/>
              <a:cxnLst/>
              <a:rect l="0" t="0" r="0" b="0"/>
              <a:pathLst>
                <a:path w="63172" h="515898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1169" y="157800"/>
                  </a:lnTo>
                  <a:lnTo>
                    <a:pt x="5589" y="205054"/>
                  </a:lnTo>
                  <a:lnTo>
                    <a:pt x="11453" y="253352"/>
                  </a:lnTo>
                  <a:lnTo>
                    <a:pt x="17958" y="300944"/>
                  </a:lnTo>
                  <a:lnTo>
                    <a:pt x="24749" y="345493"/>
                  </a:lnTo>
                  <a:lnTo>
                    <a:pt x="35149" y="404445"/>
                  </a:lnTo>
                  <a:lnTo>
                    <a:pt x="49144" y="467192"/>
                  </a:lnTo>
                  <a:lnTo>
                    <a:pt x="63171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27129" y="1189720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41876" y="16788"/>
                  </a:lnTo>
                  <a:lnTo>
                    <a:pt x="194370" y="20962"/>
                  </a:lnTo>
                  <a:lnTo>
                    <a:pt x="143249" y="27918"/>
                  </a:lnTo>
                  <a:lnTo>
                    <a:pt x="92227" y="30499"/>
                  </a:lnTo>
                  <a:lnTo>
                    <a:pt x="35592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27212" y="130553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6403" y="53028"/>
                  </a:lnTo>
                  <a:lnTo>
                    <a:pt x="843" y="1105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27212" y="1158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69496" y="1052849"/>
              <a:ext cx="20930" cy="410613"/>
            </a:xfrm>
            <a:custGeom>
              <a:avLst/>
              <a:gdLst/>
              <a:ahLst/>
              <a:cxnLst/>
              <a:rect l="0" t="0" r="0" b="0"/>
              <a:pathLst>
                <a:path w="20930" h="410613">
                  <a:moveTo>
                    <a:pt x="10400" y="0"/>
                  </a:moveTo>
                  <a:lnTo>
                    <a:pt x="3164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7133" y="201858"/>
                  </a:lnTo>
                  <a:lnTo>
                    <a:pt x="9432" y="255172"/>
                  </a:lnTo>
                  <a:lnTo>
                    <a:pt x="11283" y="307364"/>
                  </a:lnTo>
                  <a:lnTo>
                    <a:pt x="18677" y="367514"/>
                  </a:lnTo>
                  <a:lnTo>
                    <a:pt x="2092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43026" y="1231834"/>
              <a:ext cx="294798" cy="10529"/>
            </a:xfrm>
            <a:custGeom>
              <a:avLst/>
              <a:gdLst/>
              <a:ahLst/>
              <a:cxnLst/>
              <a:rect l="0" t="0" r="0" b="0"/>
              <a:pathLst>
                <a:path w="294798" h="10529">
                  <a:moveTo>
                    <a:pt x="294797" y="0"/>
                  </a:moveTo>
                  <a:lnTo>
                    <a:pt x="236181" y="0"/>
                  </a:lnTo>
                  <a:lnTo>
                    <a:pt x="180837" y="7235"/>
                  </a:lnTo>
                  <a:lnTo>
                    <a:pt x="117912" y="9878"/>
                  </a:lnTo>
                  <a:lnTo>
                    <a:pt x="54487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61807" y="1284476"/>
              <a:ext cx="157719" cy="181848"/>
            </a:xfrm>
            <a:custGeom>
              <a:avLst/>
              <a:gdLst/>
              <a:ahLst/>
              <a:cxnLst/>
              <a:rect l="0" t="0" r="0" b="0"/>
              <a:pathLst>
                <a:path w="157719" h="181848">
                  <a:moveTo>
                    <a:pt x="18131" y="42114"/>
                  </a:moveTo>
                  <a:lnTo>
                    <a:pt x="6952" y="58882"/>
                  </a:lnTo>
                  <a:lnTo>
                    <a:pt x="0" y="91666"/>
                  </a:lnTo>
                  <a:lnTo>
                    <a:pt x="3530" y="131016"/>
                  </a:lnTo>
                  <a:lnTo>
                    <a:pt x="12031" y="152206"/>
                  </a:lnTo>
                  <a:lnTo>
                    <a:pt x="17574" y="161132"/>
                  </a:lnTo>
                  <a:lnTo>
                    <a:pt x="33091" y="174170"/>
                  </a:lnTo>
                  <a:lnTo>
                    <a:pt x="42142" y="179284"/>
                  </a:lnTo>
                  <a:lnTo>
                    <a:pt x="61558" y="181847"/>
                  </a:lnTo>
                  <a:lnTo>
                    <a:pt x="102618" y="173961"/>
                  </a:lnTo>
                  <a:lnTo>
                    <a:pt x="128432" y="158909"/>
                  </a:lnTo>
                  <a:lnTo>
                    <a:pt x="140463" y="140036"/>
                  </a:lnTo>
                  <a:lnTo>
                    <a:pt x="157718" y="89793"/>
                  </a:lnTo>
                  <a:lnTo>
                    <a:pt x="156751" y="31082"/>
                  </a:lnTo>
                  <a:lnTo>
                    <a:pt x="1550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32621" y="1010735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9664"/>
                  </a:lnTo>
                  <a:lnTo>
                    <a:pt x="8334" y="242357"/>
                  </a:lnTo>
                  <a:lnTo>
                    <a:pt x="9878" y="299147"/>
                  </a:lnTo>
                  <a:lnTo>
                    <a:pt x="10336" y="348729"/>
                  </a:lnTo>
                  <a:lnTo>
                    <a:pt x="13591" y="387987"/>
                  </a:lnTo>
                  <a:lnTo>
                    <a:pt x="21058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16808" y="122130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0"/>
                  </a:lnTo>
                  <a:lnTo>
                    <a:pt x="165680" y="0"/>
                  </a:lnTo>
                  <a:lnTo>
                    <a:pt x="110109" y="1170"/>
                  </a:lnTo>
                  <a:lnTo>
                    <a:pt x="578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76013" y="1192538"/>
              <a:ext cx="194235" cy="228810"/>
            </a:xfrm>
            <a:custGeom>
              <a:avLst/>
              <a:gdLst/>
              <a:ahLst/>
              <a:cxnLst/>
              <a:rect l="0" t="0" r="0" b="0"/>
              <a:pathLst>
                <a:path w="194235" h="228810">
                  <a:moveTo>
                    <a:pt x="14536" y="112995"/>
                  </a:moveTo>
                  <a:lnTo>
                    <a:pt x="73153" y="112995"/>
                  </a:lnTo>
                  <a:lnTo>
                    <a:pt x="107943" y="107406"/>
                  </a:lnTo>
                  <a:lnTo>
                    <a:pt x="161757" y="80212"/>
                  </a:lnTo>
                  <a:lnTo>
                    <a:pt x="180573" y="65669"/>
                  </a:lnTo>
                  <a:lnTo>
                    <a:pt x="192835" y="47508"/>
                  </a:lnTo>
                  <a:lnTo>
                    <a:pt x="194234" y="38921"/>
                  </a:lnTo>
                  <a:lnTo>
                    <a:pt x="192826" y="30857"/>
                  </a:lnTo>
                  <a:lnTo>
                    <a:pt x="189548" y="23142"/>
                  </a:lnTo>
                  <a:lnTo>
                    <a:pt x="176547" y="11449"/>
                  </a:lnTo>
                  <a:lnTo>
                    <a:pt x="157900" y="3523"/>
                  </a:lnTo>
                  <a:lnTo>
                    <a:pt x="134015" y="0"/>
                  </a:lnTo>
                  <a:lnTo>
                    <a:pt x="110922" y="4673"/>
                  </a:lnTo>
                  <a:lnTo>
                    <a:pt x="81309" y="20458"/>
                  </a:lnTo>
                  <a:lnTo>
                    <a:pt x="43086" y="54796"/>
                  </a:lnTo>
                  <a:lnTo>
                    <a:pt x="17749" y="92920"/>
                  </a:lnTo>
                  <a:lnTo>
                    <a:pt x="1133" y="134246"/>
                  </a:lnTo>
                  <a:lnTo>
                    <a:pt x="0" y="155195"/>
                  </a:lnTo>
                  <a:lnTo>
                    <a:pt x="4566" y="175035"/>
                  </a:lnTo>
                  <a:lnTo>
                    <a:pt x="14394" y="191651"/>
                  </a:lnTo>
                  <a:lnTo>
                    <a:pt x="32800" y="203715"/>
                  </a:lnTo>
                  <a:lnTo>
                    <a:pt x="95104" y="223598"/>
                  </a:lnTo>
                  <a:lnTo>
                    <a:pt x="140878" y="228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84766" y="1558217"/>
              <a:ext cx="2779525" cy="94758"/>
            </a:xfrm>
            <a:custGeom>
              <a:avLst/>
              <a:gdLst/>
              <a:ahLst/>
              <a:cxnLst/>
              <a:rect l="0" t="0" r="0" b="0"/>
              <a:pathLst>
                <a:path w="2779525" h="94758">
                  <a:moveTo>
                    <a:pt x="2779524" y="0"/>
                  </a:moveTo>
                  <a:lnTo>
                    <a:pt x="2730593" y="11453"/>
                  </a:lnTo>
                  <a:lnTo>
                    <a:pt x="2671463" y="19160"/>
                  </a:lnTo>
                  <a:lnTo>
                    <a:pt x="2608969" y="29141"/>
                  </a:lnTo>
                  <a:lnTo>
                    <a:pt x="2548912" y="31103"/>
                  </a:lnTo>
                  <a:lnTo>
                    <a:pt x="2492436" y="31443"/>
                  </a:lnTo>
                  <a:lnTo>
                    <a:pt x="2436838" y="31543"/>
                  </a:lnTo>
                  <a:lnTo>
                    <a:pt x="2388908" y="31573"/>
                  </a:lnTo>
                  <a:lnTo>
                    <a:pt x="2333893" y="31582"/>
                  </a:lnTo>
                  <a:lnTo>
                    <a:pt x="2284317" y="31585"/>
                  </a:lnTo>
                  <a:lnTo>
                    <a:pt x="2228813" y="31585"/>
                  </a:lnTo>
                  <a:lnTo>
                    <a:pt x="2179093" y="31586"/>
                  </a:lnTo>
                  <a:lnTo>
                    <a:pt x="2117957" y="31586"/>
                  </a:lnTo>
                  <a:lnTo>
                    <a:pt x="2071763" y="31586"/>
                  </a:lnTo>
                  <a:lnTo>
                    <a:pt x="2023936" y="31586"/>
                  </a:lnTo>
                  <a:lnTo>
                    <a:pt x="1975384" y="31586"/>
                  </a:lnTo>
                  <a:lnTo>
                    <a:pt x="1918779" y="31586"/>
                  </a:lnTo>
                  <a:lnTo>
                    <a:pt x="1855604" y="31586"/>
                  </a:lnTo>
                  <a:lnTo>
                    <a:pt x="1801790" y="31586"/>
                  </a:lnTo>
                  <a:lnTo>
                    <a:pt x="1739442" y="31586"/>
                  </a:lnTo>
                  <a:lnTo>
                    <a:pt x="1685874" y="31586"/>
                  </a:lnTo>
                  <a:lnTo>
                    <a:pt x="1623598" y="31586"/>
                  </a:lnTo>
                  <a:lnTo>
                    <a:pt x="1564462" y="31586"/>
                  </a:lnTo>
                  <a:lnTo>
                    <a:pt x="1507719" y="38821"/>
                  </a:lnTo>
                  <a:lnTo>
                    <a:pt x="1452663" y="41464"/>
                  </a:lnTo>
                  <a:lnTo>
                    <a:pt x="1396728" y="41986"/>
                  </a:lnTo>
                  <a:lnTo>
                    <a:pt x="1340619" y="42089"/>
                  </a:lnTo>
                  <a:lnTo>
                    <a:pt x="1284475" y="42109"/>
                  </a:lnTo>
                  <a:lnTo>
                    <a:pt x="1228325" y="42113"/>
                  </a:lnTo>
                  <a:lnTo>
                    <a:pt x="1172173" y="42114"/>
                  </a:lnTo>
                  <a:lnTo>
                    <a:pt x="1116021" y="42114"/>
                  </a:lnTo>
                  <a:lnTo>
                    <a:pt x="1059869" y="42114"/>
                  </a:lnTo>
                  <a:lnTo>
                    <a:pt x="1003717" y="43284"/>
                  </a:lnTo>
                  <a:lnTo>
                    <a:pt x="947565" y="50447"/>
                  </a:lnTo>
                  <a:lnTo>
                    <a:pt x="891413" y="52209"/>
                  </a:lnTo>
                  <a:lnTo>
                    <a:pt x="830582" y="53727"/>
                  </a:lnTo>
                  <a:lnTo>
                    <a:pt x="784829" y="58194"/>
                  </a:lnTo>
                  <a:lnTo>
                    <a:pt x="728812" y="61697"/>
                  </a:lnTo>
                  <a:lnTo>
                    <a:pt x="685005" y="62516"/>
                  </a:lnTo>
                  <a:lnTo>
                    <a:pt x="639019" y="62880"/>
                  </a:lnTo>
                  <a:lnTo>
                    <a:pt x="586823" y="63085"/>
                  </a:lnTo>
                  <a:lnTo>
                    <a:pt x="527264" y="63154"/>
                  </a:lnTo>
                  <a:lnTo>
                    <a:pt x="470439" y="63168"/>
                  </a:lnTo>
                  <a:lnTo>
                    <a:pt x="411441" y="63170"/>
                  </a:lnTo>
                  <a:lnTo>
                    <a:pt x="358865" y="68760"/>
                  </a:lnTo>
                  <a:lnTo>
                    <a:pt x="299178" y="72724"/>
                  </a:lnTo>
                  <a:lnTo>
                    <a:pt x="252942" y="74581"/>
                  </a:lnTo>
                  <a:lnTo>
                    <a:pt x="192450" y="80850"/>
                  </a:lnTo>
                  <a:lnTo>
                    <a:pt x="143330" y="83227"/>
                  </a:lnTo>
                  <a:lnTo>
                    <a:pt x="96801" y="85101"/>
                  </a:lnTo>
                  <a:lnTo>
                    <a:pt x="44280" y="9137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42279" y="2397580"/>
            <a:ext cx="842281" cy="834669"/>
            <a:chOff x="842279" y="2397580"/>
            <a:chExt cx="842281" cy="834669"/>
          </a:xfrm>
        </p:grpSpPr>
        <p:sp>
          <p:nvSpPr>
            <p:cNvPr id="57" name="Freeform 56"/>
            <p:cNvSpPr/>
            <p:nvPr/>
          </p:nvSpPr>
          <p:spPr>
            <a:xfrm>
              <a:off x="975847" y="2397580"/>
              <a:ext cx="189946" cy="423609"/>
            </a:xfrm>
            <a:custGeom>
              <a:avLst/>
              <a:gdLst/>
              <a:ahLst/>
              <a:cxnLst/>
              <a:rect l="0" t="0" r="0" b="0"/>
              <a:pathLst>
                <a:path w="189946" h="423609">
                  <a:moveTo>
                    <a:pt x="171759" y="76617"/>
                  </a:moveTo>
                  <a:lnTo>
                    <a:pt x="135842" y="130491"/>
                  </a:lnTo>
                  <a:lnTo>
                    <a:pt x="111545" y="174736"/>
                  </a:lnTo>
                  <a:lnTo>
                    <a:pt x="83024" y="234770"/>
                  </a:lnTo>
                  <a:lnTo>
                    <a:pt x="58868" y="287924"/>
                  </a:lnTo>
                  <a:lnTo>
                    <a:pt x="48074" y="343484"/>
                  </a:lnTo>
                  <a:lnTo>
                    <a:pt x="46204" y="385496"/>
                  </a:lnTo>
                  <a:lnTo>
                    <a:pt x="52006" y="407308"/>
                  </a:lnTo>
                  <a:lnTo>
                    <a:pt x="56828" y="416401"/>
                  </a:lnTo>
                  <a:lnTo>
                    <a:pt x="63553" y="421292"/>
                  </a:lnTo>
                  <a:lnTo>
                    <a:pt x="71546" y="423384"/>
                  </a:lnTo>
                  <a:lnTo>
                    <a:pt x="80383" y="423608"/>
                  </a:lnTo>
                  <a:lnTo>
                    <a:pt x="109590" y="412746"/>
                  </a:lnTo>
                  <a:lnTo>
                    <a:pt x="166257" y="374547"/>
                  </a:lnTo>
                  <a:lnTo>
                    <a:pt x="183127" y="348166"/>
                  </a:lnTo>
                  <a:lnTo>
                    <a:pt x="189945" y="312533"/>
                  </a:lnTo>
                  <a:lnTo>
                    <a:pt x="185301" y="289093"/>
                  </a:lnTo>
                  <a:lnTo>
                    <a:pt x="169532" y="259285"/>
                  </a:lnTo>
                  <a:lnTo>
                    <a:pt x="135201" y="220991"/>
                  </a:lnTo>
                  <a:lnTo>
                    <a:pt x="74516" y="171401"/>
                  </a:lnTo>
                  <a:lnTo>
                    <a:pt x="47800" y="147205"/>
                  </a:lnTo>
                  <a:lnTo>
                    <a:pt x="6632" y="95205"/>
                  </a:lnTo>
                  <a:lnTo>
                    <a:pt x="2012" y="85499"/>
                  </a:lnTo>
                  <a:lnTo>
                    <a:pt x="0" y="62237"/>
                  </a:lnTo>
                  <a:lnTo>
                    <a:pt x="4174" y="38640"/>
                  </a:lnTo>
                  <a:lnTo>
                    <a:pt x="13829" y="20354"/>
                  </a:lnTo>
                  <a:lnTo>
                    <a:pt x="29038" y="7547"/>
                  </a:lnTo>
                  <a:lnTo>
                    <a:pt x="38007" y="2494"/>
                  </a:lnTo>
                  <a:lnTo>
                    <a:pt x="60451" y="0"/>
                  </a:lnTo>
                  <a:lnTo>
                    <a:pt x="84854" y="3960"/>
                  </a:lnTo>
                  <a:lnTo>
                    <a:pt x="107398" y="13519"/>
                  </a:lnTo>
                  <a:lnTo>
                    <a:pt x="122877" y="28686"/>
                  </a:lnTo>
                  <a:lnTo>
                    <a:pt x="142346" y="67019"/>
                  </a:lnTo>
                  <a:lnTo>
                    <a:pt x="150702" y="108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2279" y="2842694"/>
              <a:ext cx="505369" cy="10529"/>
            </a:xfrm>
            <a:custGeom>
              <a:avLst/>
              <a:gdLst/>
              <a:ahLst/>
              <a:cxnLst/>
              <a:rect l="0" t="0" r="0" b="0"/>
              <a:pathLst>
                <a:path w="505369" h="10529">
                  <a:moveTo>
                    <a:pt x="505368" y="0"/>
                  </a:moveTo>
                  <a:lnTo>
                    <a:pt x="446751" y="0"/>
                  </a:lnTo>
                  <a:lnTo>
                    <a:pt x="392577" y="1170"/>
                  </a:lnTo>
                  <a:lnTo>
                    <a:pt x="333696" y="8333"/>
                  </a:lnTo>
                  <a:lnTo>
                    <a:pt x="271676" y="10095"/>
                  </a:lnTo>
                  <a:lnTo>
                    <a:pt x="222957" y="10400"/>
                  </a:lnTo>
                  <a:lnTo>
                    <a:pt x="171476" y="10490"/>
                  </a:lnTo>
                  <a:lnTo>
                    <a:pt x="113589" y="10517"/>
                  </a:lnTo>
                  <a:lnTo>
                    <a:pt x="57573" y="105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05492" y="294797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5" y="164801"/>
                  </a:lnTo>
                  <a:lnTo>
                    <a:pt x="18211" y="221070"/>
                  </a:lnTo>
                  <a:lnTo>
                    <a:pt x="23333" y="256965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47689" y="283216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02295" y="9576"/>
                  </a:lnTo>
                  <a:lnTo>
                    <a:pt x="66749" y="39404"/>
                  </a:lnTo>
                  <a:lnTo>
                    <a:pt x="18721" y="973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26632" y="2811108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0" y="0"/>
                  </a:moveTo>
                  <a:lnTo>
                    <a:pt x="63333" y="63334"/>
                  </a:lnTo>
                  <a:lnTo>
                    <a:pt x="120499" y="119330"/>
                  </a:lnTo>
                  <a:lnTo>
                    <a:pt x="15792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810901" y="2463668"/>
            <a:ext cx="558011" cy="771615"/>
            <a:chOff x="1810901" y="2463668"/>
            <a:chExt cx="558011" cy="771615"/>
          </a:xfrm>
        </p:grpSpPr>
        <p:sp>
          <p:nvSpPr>
            <p:cNvPr id="63" name="Freeform 62"/>
            <p:cNvSpPr/>
            <p:nvPr/>
          </p:nvSpPr>
          <p:spPr>
            <a:xfrm>
              <a:off x="1954603" y="2463668"/>
              <a:ext cx="253621" cy="334934"/>
            </a:xfrm>
            <a:custGeom>
              <a:avLst/>
              <a:gdLst/>
              <a:ahLst/>
              <a:cxnLst/>
              <a:rect l="0" t="0" r="0" b="0"/>
              <a:pathLst>
                <a:path w="253621" h="334934">
                  <a:moveTo>
                    <a:pt x="203739" y="0"/>
                  </a:moveTo>
                  <a:lnTo>
                    <a:pt x="168841" y="29308"/>
                  </a:lnTo>
                  <a:lnTo>
                    <a:pt x="146504" y="36423"/>
                  </a:lnTo>
                  <a:lnTo>
                    <a:pt x="120979" y="38415"/>
                  </a:lnTo>
                  <a:lnTo>
                    <a:pt x="66465" y="33281"/>
                  </a:lnTo>
                  <a:lnTo>
                    <a:pt x="16226" y="26331"/>
                  </a:lnTo>
                  <a:lnTo>
                    <a:pt x="8540" y="29252"/>
                  </a:lnTo>
                  <a:lnTo>
                    <a:pt x="3416" y="35879"/>
                  </a:lnTo>
                  <a:lnTo>
                    <a:pt x="0" y="44977"/>
                  </a:lnTo>
                  <a:lnTo>
                    <a:pt x="782" y="80137"/>
                  </a:lnTo>
                  <a:lnTo>
                    <a:pt x="14766" y="139451"/>
                  </a:lnTo>
                  <a:lnTo>
                    <a:pt x="28370" y="187943"/>
                  </a:lnTo>
                  <a:lnTo>
                    <a:pt x="31844" y="191976"/>
                  </a:lnTo>
                  <a:lnTo>
                    <a:pt x="35330" y="191155"/>
                  </a:lnTo>
                  <a:lnTo>
                    <a:pt x="54919" y="170210"/>
                  </a:lnTo>
                  <a:lnTo>
                    <a:pt x="80095" y="155977"/>
                  </a:lnTo>
                  <a:lnTo>
                    <a:pt x="99653" y="154331"/>
                  </a:lnTo>
                  <a:lnTo>
                    <a:pt x="158490" y="165859"/>
                  </a:lnTo>
                  <a:lnTo>
                    <a:pt x="191111" y="176915"/>
                  </a:lnTo>
                  <a:lnTo>
                    <a:pt x="231076" y="207712"/>
                  </a:lnTo>
                  <a:lnTo>
                    <a:pt x="247064" y="233900"/>
                  </a:lnTo>
                  <a:lnTo>
                    <a:pt x="253620" y="269475"/>
                  </a:lnTo>
                  <a:lnTo>
                    <a:pt x="248915" y="289783"/>
                  </a:lnTo>
                  <a:lnTo>
                    <a:pt x="237855" y="306607"/>
                  </a:lnTo>
                  <a:lnTo>
                    <a:pt x="221241" y="321883"/>
                  </a:lnTo>
                  <a:lnTo>
                    <a:pt x="195920" y="330232"/>
                  </a:lnTo>
                  <a:lnTo>
                    <a:pt x="148779" y="334933"/>
                  </a:lnTo>
                  <a:lnTo>
                    <a:pt x="91627" y="330932"/>
                  </a:lnTo>
                  <a:lnTo>
                    <a:pt x="6686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10901" y="2832165"/>
              <a:ext cx="558011" cy="41987"/>
            </a:xfrm>
            <a:custGeom>
              <a:avLst/>
              <a:gdLst/>
              <a:ahLst/>
              <a:cxnLst/>
              <a:rect l="0" t="0" r="0" b="0"/>
              <a:pathLst>
                <a:path w="558011" h="41987">
                  <a:moveTo>
                    <a:pt x="558010" y="0"/>
                  </a:moveTo>
                  <a:lnTo>
                    <a:pt x="520533" y="8334"/>
                  </a:lnTo>
                  <a:lnTo>
                    <a:pt x="461525" y="17475"/>
                  </a:lnTo>
                  <a:lnTo>
                    <a:pt x="401475" y="23469"/>
                  </a:lnTo>
                  <a:lnTo>
                    <a:pt x="344206" y="29982"/>
                  </a:lnTo>
                  <a:lnTo>
                    <a:pt x="287833" y="31269"/>
                  </a:lnTo>
                  <a:lnTo>
                    <a:pt x="231638" y="31523"/>
                  </a:lnTo>
                  <a:lnTo>
                    <a:pt x="168674" y="38813"/>
                  </a:lnTo>
                  <a:lnTo>
                    <a:pt x="112044" y="41463"/>
                  </a:lnTo>
                  <a:lnTo>
                    <a:pt x="50468" y="41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42528" y="2937450"/>
              <a:ext cx="225030" cy="297833"/>
            </a:xfrm>
            <a:custGeom>
              <a:avLst/>
              <a:gdLst/>
              <a:ahLst/>
              <a:cxnLst/>
              <a:rect l="0" t="0" r="0" b="0"/>
              <a:pathLst>
                <a:path w="225030" h="297833">
                  <a:moveTo>
                    <a:pt x="136871" y="0"/>
                  </a:moveTo>
                  <a:lnTo>
                    <a:pt x="98497" y="29309"/>
                  </a:lnTo>
                  <a:lnTo>
                    <a:pt x="65237" y="84953"/>
                  </a:lnTo>
                  <a:lnTo>
                    <a:pt x="39094" y="147463"/>
                  </a:lnTo>
                  <a:lnTo>
                    <a:pt x="24241" y="203170"/>
                  </a:lnTo>
                  <a:lnTo>
                    <a:pt x="25120" y="239963"/>
                  </a:lnTo>
                  <a:lnTo>
                    <a:pt x="31052" y="261068"/>
                  </a:lnTo>
                  <a:lnTo>
                    <a:pt x="41487" y="278247"/>
                  </a:lnTo>
                  <a:lnTo>
                    <a:pt x="57043" y="290562"/>
                  </a:lnTo>
                  <a:lnTo>
                    <a:pt x="66105" y="295484"/>
                  </a:lnTo>
                  <a:lnTo>
                    <a:pt x="88651" y="297832"/>
                  </a:lnTo>
                  <a:lnTo>
                    <a:pt x="135665" y="289808"/>
                  </a:lnTo>
                  <a:lnTo>
                    <a:pt x="177576" y="268553"/>
                  </a:lnTo>
                  <a:lnTo>
                    <a:pt x="194346" y="255448"/>
                  </a:lnTo>
                  <a:lnTo>
                    <a:pt x="211352" y="229327"/>
                  </a:lnTo>
                  <a:lnTo>
                    <a:pt x="223800" y="199360"/>
                  </a:lnTo>
                  <a:lnTo>
                    <a:pt x="225029" y="178682"/>
                  </a:lnTo>
                  <a:lnTo>
                    <a:pt x="220505" y="157793"/>
                  </a:lnTo>
                  <a:lnTo>
                    <a:pt x="210697" y="136811"/>
                  </a:lnTo>
                  <a:lnTo>
                    <a:pt x="195418" y="122027"/>
                  </a:lnTo>
                  <a:lnTo>
                    <a:pt x="157014" y="103003"/>
                  </a:lnTo>
                  <a:lnTo>
                    <a:pt x="136465" y="101541"/>
                  </a:lnTo>
                  <a:lnTo>
                    <a:pt x="114463" y="105961"/>
                  </a:lnTo>
                  <a:lnTo>
                    <a:pt x="89087" y="115724"/>
                  </a:lnTo>
                  <a:lnTo>
                    <a:pt x="68450" y="130982"/>
                  </a:lnTo>
                  <a:lnTo>
                    <a:pt x="21521" y="17534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1979357" y="2916393"/>
            <a:ext cx="357970" cy="305328"/>
          </a:xfrm>
          <a:custGeom>
            <a:avLst/>
            <a:gdLst/>
            <a:ahLst/>
            <a:cxnLst/>
            <a:rect l="0" t="0" r="0" b="0"/>
            <a:pathLst>
              <a:path w="357970" h="305328">
                <a:moveTo>
                  <a:pt x="357969" y="0"/>
                </a:moveTo>
                <a:lnTo>
                  <a:pt x="319596" y="29309"/>
                </a:lnTo>
                <a:lnTo>
                  <a:pt x="278061" y="71667"/>
                </a:lnTo>
                <a:lnTo>
                  <a:pt x="232480" y="106963"/>
                </a:lnTo>
                <a:lnTo>
                  <a:pt x="183185" y="163014"/>
                </a:lnTo>
                <a:lnTo>
                  <a:pt x="120197" y="221545"/>
                </a:lnTo>
                <a:lnTo>
                  <a:pt x="67330" y="256065"/>
                </a:lnTo>
                <a:lnTo>
                  <a:pt x="24998" y="289227"/>
                </a:lnTo>
                <a:lnTo>
                  <a:pt x="0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359707" y="3291951"/>
            <a:ext cx="259014" cy="327067"/>
          </a:xfrm>
          <a:custGeom>
            <a:avLst/>
            <a:gdLst/>
            <a:ahLst/>
            <a:cxnLst/>
            <a:rect l="0" t="0" r="0" b="0"/>
            <a:pathLst>
              <a:path w="259014" h="327067">
                <a:moveTo>
                  <a:pt x="40790" y="24525"/>
                </a:moveTo>
                <a:lnTo>
                  <a:pt x="24022" y="30114"/>
                </a:lnTo>
                <a:lnTo>
                  <a:pt x="9551" y="42217"/>
                </a:lnTo>
                <a:lnTo>
                  <a:pt x="0" y="53445"/>
                </a:lnTo>
                <a:lnTo>
                  <a:pt x="728" y="53164"/>
                </a:lnTo>
                <a:lnTo>
                  <a:pt x="54765" y="6237"/>
                </a:lnTo>
                <a:lnTo>
                  <a:pt x="64145" y="1805"/>
                </a:lnTo>
                <a:lnTo>
                  <a:pt x="87045" y="0"/>
                </a:lnTo>
                <a:lnTo>
                  <a:pt x="110481" y="4266"/>
                </a:lnTo>
                <a:lnTo>
                  <a:pt x="128696" y="13961"/>
                </a:lnTo>
                <a:lnTo>
                  <a:pt x="134489" y="22162"/>
                </a:lnTo>
                <a:lnTo>
                  <a:pt x="140926" y="43752"/>
                </a:lnTo>
                <a:lnTo>
                  <a:pt x="138960" y="76626"/>
                </a:lnTo>
                <a:lnTo>
                  <a:pt x="130825" y="94864"/>
                </a:lnTo>
                <a:lnTo>
                  <a:pt x="106538" y="125637"/>
                </a:lnTo>
                <a:lnTo>
                  <a:pt x="106849" y="129368"/>
                </a:lnTo>
                <a:lnTo>
                  <a:pt x="111735" y="130685"/>
                </a:lnTo>
                <a:lnTo>
                  <a:pt x="128473" y="131369"/>
                </a:lnTo>
                <a:lnTo>
                  <a:pt x="157627" y="139501"/>
                </a:lnTo>
                <a:lnTo>
                  <a:pt x="218695" y="169910"/>
                </a:lnTo>
                <a:lnTo>
                  <a:pt x="235282" y="186237"/>
                </a:lnTo>
                <a:lnTo>
                  <a:pt x="252185" y="215160"/>
                </a:lnTo>
                <a:lnTo>
                  <a:pt x="259013" y="251545"/>
                </a:lnTo>
                <a:lnTo>
                  <a:pt x="254372" y="272042"/>
                </a:lnTo>
                <a:lnTo>
                  <a:pt x="232328" y="304265"/>
                </a:lnTo>
                <a:lnTo>
                  <a:pt x="206726" y="320451"/>
                </a:lnTo>
                <a:lnTo>
                  <a:pt x="171325" y="327066"/>
                </a:lnTo>
                <a:lnTo>
                  <a:pt x="125846" y="320896"/>
                </a:lnTo>
                <a:lnTo>
                  <a:pt x="82904" y="3087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905450" y="2474197"/>
            <a:ext cx="379027" cy="294798"/>
          </a:xfrm>
          <a:custGeom>
            <a:avLst/>
            <a:gdLst/>
            <a:ahLst/>
            <a:cxnLst/>
            <a:rect l="0" t="0" r="0" b="0"/>
            <a:pathLst>
              <a:path w="379027" h="294798">
                <a:moveTo>
                  <a:pt x="379026" y="0"/>
                </a:moveTo>
                <a:lnTo>
                  <a:pt x="323367" y="42661"/>
                </a:lnTo>
                <a:lnTo>
                  <a:pt x="272174" y="84516"/>
                </a:lnTo>
                <a:lnTo>
                  <a:pt x="211981" y="127997"/>
                </a:lnTo>
                <a:lnTo>
                  <a:pt x="153112" y="175004"/>
                </a:lnTo>
                <a:lnTo>
                  <a:pt x="93198" y="221960"/>
                </a:lnTo>
                <a:lnTo>
                  <a:pt x="33937" y="265448"/>
                </a:lnTo>
                <a:lnTo>
                  <a:pt x="0" y="2947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631504" y="2137285"/>
            <a:ext cx="226970" cy="273742"/>
            <a:chOff x="631504" y="2137285"/>
            <a:chExt cx="226970" cy="273742"/>
          </a:xfrm>
        </p:grpSpPr>
        <p:sp>
          <p:nvSpPr>
            <p:cNvPr id="70" name="Freeform 69"/>
            <p:cNvSpPr/>
            <p:nvPr/>
          </p:nvSpPr>
          <p:spPr>
            <a:xfrm>
              <a:off x="821222" y="2137285"/>
              <a:ext cx="37252" cy="273742"/>
            </a:xfrm>
            <a:custGeom>
              <a:avLst/>
              <a:gdLst/>
              <a:ahLst/>
              <a:cxnLst/>
              <a:rect l="0" t="0" r="0" b="0"/>
              <a:pathLst>
                <a:path w="37252" h="273742">
                  <a:moveTo>
                    <a:pt x="0" y="0"/>
                  </a:moveTo>
                  <a:lnTo>
                    <a:pt x="5590" y="58616"/>
                  </a:lnTo>
                  <a:lnTo>
                    <a:pt x="17959" y="120026"/>
                  </a:lnTo>
                  <a:lnTo>
                    <a:pt x="28547" y="178430"/>
                  </a:lnTo>
                  <a:lnTo>
                    <a:pt x="37251" y="239526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1504" y="2168870"/>
              <a:ext cx="210776" cy="193093"/>
            </a:xfrm>
            <a:custGeom>
              <a:avLst/>
              <a:gdLst/>
              <a:ahLst/>
              <a:cxnLst/>
              <a:rect l="0" t="0" r="0" b="0"/>
              <a:pathLst>
                <a:path w="210776" h="193093">
                  <a:moveTo>
                    <a:pt x="210775" y="105285"/>
                  </a:moveTo>
                  <a:lnTo>
                    <a:pt x="149902" y="139614"/>
                  </a:lnTo>
                  <a:lnTo>
                    <a:pt x="124109" y="155621"/>
                  </a:lnTo>
                  <a:lnTo>
                    <a:pt x="97359" y="170892"/>
                  </a:lnTo>
                  <a:lnTo>
                    <a:pt x="71496" y="187115"/>
                  </a:lnTo>
                  <a:lnTo>
                    <a:pt x="61770" y="191424"/>
                  </a:lnTo>
                  <a:lnTo>
                    <a:pt x="41605" y="193092"/>
                  </a:lnTo>
                  <a:lnTo>
                    <a:pt x="22115" y="188764"/>
                  </a:lnTo>
                  <a:lnTo>
                    <a:pt x="5654" y="179042"/>
                  </a:lnTo>
                  <a:lnTo>
                    <a:pt x="1498" y="172004"/>
                  </a:lnTo>
                  <a:lnTo>
                    <a:pt x="0" y="154825"/>
                  </a:lnTo>
                  <a:lnTo>
                    <a:pt x="8512" y="93424"/>
                  </a:lnTo>
                  <a:lnTo>
                    <a:pt x="15884" y="38341"/>
                  </a:lnTo>
                  <a:lnTo>
                    <a:pt x="212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821637" y="2790051"/>
            <a:ext cx="168457" cy="94758"/>
            <a:chOff x="2821637" y="2790051"/>
            <a:chExt cx="168457" cy="94758"/>
          </a:xfrm>
        </p:grpSpPr>
        <p:sp>
          <p:nvSpPr>
            <p:cNvPr id="73" name="Freeform 72"/>
            <p:cNvSpPr/>
            <p:nvPr/>
          </p:nvSpPr>
          <p:spPr>
            <a:xfrm>
              <a:off x="2821637" y="279005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74279" y="287427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372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411233" y="2383771"/>
            <a:ext cx="1084436" cy="903799"/>
            <a:chOff x="3411233" y="2383771"/>
            <a:chExt cx="1084436" cy="903799"/>
          </a:xfrm>
        </p:grpSpPr>
        <p:sp>
          <p:nvSpPr>
            <p:cNvPr id="76" name="Freeform 75"/>
            <p:cNvSpPr/>
            <p:nvPr/>
          </p:nvSpPr>
          <p:spPr>
            <a:xfrm>
              <a:off x="3411233" y="2383771"/>
              <a:ext cx="305327" cy="398778"/>
            </a:xfrm>
            <a:custGeom>
              <a:avLst/>
              <a:gdLst/>
              <a:ahLst/>
              <a:cxnLst/>
              <a:rect l="0" t="0" r="0" b="0"/>
              <a:pathLst>
                <a:path w="305327" h="398778">
                  <a:moveTo>
                    <a:pt x="0" y="90426"/>
                  </a:moveTo>
                  <a:lnTo>
                    <a:pt x="0" y="68069"/>
                  </a:lnTo>
                  <a:lnTo>
                    <a:pt x="11178" y="37398"/>
                  </a:lnTo>
                  <a:lnTo>
                    <a:pt x="29308" y="11672"/>
                  </a:lnTo>
                  <a:lnTo>
                    <a:pt x="48901" y="2782"/>
                  </a:lnTo>
                  <a:lnTo>
                    <a:pt x="72036" y="0"/>
                  </a:lnTo>
                  <a:lnTo>
                    <a:pt x="94017" y="2663"/>
                  </a:lnTo>
                  <a:lnTo>
                    <a:pt x="112365" y="10866"/>
                  </a:lnTo>
                  <a:lnTo>
                    <a:pt x="128319" y="23480"/>
                  </a:lnTo>
                  <a:lnTo>
                    <a:pt x="164744" y="75847"/>
                  </a:lnTo>
                  <a:lnTo>
                    <a:pt x="188562" y="135126"/>
                  </a:lnTo>
                  <a:lnTo>
                    <a:pt x="197774" y="194791"/>
                  </a:lnTo>
                  <a:lnTo>
                    <a:pt x="198424" y="253327"/>
                  </a:lnTo>
                  <a:lnTo>
                    <a:pt x="185328" y="316382"/>
                  </a:lnTo>
                  <a:lnTo>
                    <a:pt x="163427" y="361877"/>
                  </a:lnTo>
                  <a:lnTo>
                    <a:pt x="150232" y="379136"/>
                  </a:lnTo>
                  <a:lnTo>
                    <a:pt x="130331" y="391487"/>
                  </a:lnTo>
                  <a:lnTo>
                    <a:pt x="118473" y="396418"/>
                  </a:lnTo>
                  <a:lnTo>
                    <a:pt x="92819" y="398777"/>
                  </a:lnTo>
                  <a:lnTo>
                    <a:pt x="68159" y="394757"/>
                  </a:lnTo>
                  <a:lnTo>
                    <a:pt x="41122" y="379339"/>
                  </a:lnTo>
                  <a:lnTo>
                    <a:pt x="25685" y="366621"/>
                  </a:lnTo>
                  <a:lnTo>
                    <a:pt x="21803" y="358784"/>
                  </a:lnTo>
                  <a:lnTo>
                    <a:pt x="20609" y="340717"/>
                  </a:lnTo>
                  <a:lnTo>
                    <a:pt x="32102" y="310815"/>
                  </a:lnTo>
                  <a:lnTo>
                    <a:pt x="50326" y="285318"/>
                  </a:lnTo>
                  <a:lnTo>
                    <a:pt x="69940" y="273360"/>
                  </a:lnTo>
                  <a:lnTo>
                    <a:pt x="94255" y="265317"/>
                  </a:lnTo>
                  <a:lnTo>
                    <a:pt x="147993" y="260153"/>
                  </a:lnTo>
                  <a:lnTo>
                    <a:pt x="186569" y="262378"/>
                  </a:lnTo>
                  <a:lnTo>
                    <a:pt x="242224" y="268021"/>
                  </a:lnTo>
                  <a:lnTo>
                    <a:pt x="305326" y="269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39894" y="2463668"/>
              <a:ext cx="249143" cy="291786"/>
            </a:xfrm>
            <a:custGeom>
              <a:avLst/>
              <a:gdLst/>
              <a:ahLst/>
              <a:cxnLst/>
              <a:rect l="0" t="0" r="0" b="0"/>
              <a:pathLst>
                <a:path w="249143" h="291786">
                  <a:moveTo>
                    <a:pt x="134593" y="0"/>
                  </a:moveTo>
                  <a:lnTo>
                    <a:pt x="91901" y="14572"/>
                  </a:lnTo>
                  <a:lnTo>
                    <a:pt x="55840" y="39403"/>
                  </a:lnTo>
                  <a:lnTo>
                    <a:pt x="33400" y="65487"/>
                  </a:lnTo>
                  <a:lnTo>
                    <a:pt x="9252" y="127571"/>
                  </a:lnTo>
                  <a:lnTo>
                    <a:pt x="0" y="182737"/>
                  </a:lnTo>
                  <a:lnTo>
                    <a:pt x="3986" y="219091"/>
                  </a:lnTo>
                  <a:lnTo>
                    <a:pt x="12594" y="238144"/>
                  </a:lnTo>
                  <a:lnTo>
                    <a:pt x="25389" y="254410"/>
                  </a:lnTo>
                  <a:lnTo>
                    <a:pt x="52323" y="275552"/>
                  </a:lnTo>
                  <a:lnTo>
                    <a:pt x="83700" y="288576"/>
                  </a:lnTo>
                  <a:lnTo>
                    <a:pt x="120943" y="291785"/>
                  </a:lnTo>
                  <a:lnTo>
                    <a:pt x="143734" y="288389"/>
                  </a:lnTo>
                  <a:lnTo>
                    <a:pt x="162442" y="279861"/>
                  </a:lnTo>
                  <a:lnTo>
                    <a:pt x="216298" y="238649"/>
                  </a:lnTo>
                  <a:lnTo>
                    <a:pt x="236010" y="209531"/>
                  </a:lnTo>
                  <a:lnTo>
                    <a:pt x="244008" y="187881"/>
                  </a:lnTo>
                  <a:lnTo>
                    <a:pt x="249142" y="135855"/>
                  </a:lnTo>
                  <a:lnTo>
                    <a:pt x="247505" y="110683"/>
                  </a:lnTo>
                  <a:lnTo>
                    <a:pt x="221024" y="62264"/>
                  </a:lnTo>
                  <a:lnTo>
                    <a:pt x="17670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53347" y="2832165"/>
              <a:ext cx="642239" cy="1"/>
            </a:xfrm>
            <a:custGeom>
              <a:avLst/>
              <a:gdLst/>
              <a:ahLst/>
              <a:cxnLst/>
              <a:rect l="0" t="0" r="0" b="0"/>
              <a:pathLst>
                <a:path w="642239" h="1">
                  <a:moveTo>
                    <a:pt x="642238" y="0"/>
                  </a:moveTo>
                  <a:lnTo>
                    <a:pt x="593307" y="0"/>
                  </a:lnTo>
                  <a:lnTo>
                    <a:pt x="545462" y="0"/>
                  </a:lnTo>
                  <a:lnTo>
                    <a:pt x="482482" y="0"/>
                  </a:lnTo>
                  <a:lnTo>
                    <a:pt x="423811" y="0"/>
                  </a:lnTo>
                  <a:lnTo>
                    <a:pt x="375398" y="0"/>
                  </a:lnTo>
                  <a:lnTo>
                    <a:pt x="313405" y="0"/>
                  </a:lnTo>
                  <a:lnTo>
                    <a:pt x="262486" y="0"/>
                  </a:lnTo>
                  <a:lnTo>
                    <a:pt x="207235" y="0"/>
                  </a:lnTo>
                  <a:lnTo>
                    <a:pt x="152650" y="0"/>
                  </a:lnTo>
                  <a:lnTo>
                    <a:pt x="103721" y="0"/>
                  </a:lnTo>
                  <a:lnTo>
                    <a:pt x="403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16559" y="2944623"/>
              <a:ext cx="270559" cy="342947"/>
            </a:xfrm>
            <a:custGeom>
              <a:avLst/>
              <a:gdLst/>
              <a:ahLst/>
              <a:cxnLst/>
              <a:rect l="0" t="0" r="0" b="0"/>
              <a:pathLst>
                <a:path w="270559" h="342947">
                  <a:moveTo>
                    <a:pt x="0" y="77055"/>
                  </a:moveTo>
                  <a:lnTo>
                    <a:pt x="9575" y="53009"/>
                  </a:lnTo>
                  <a:lnTo>
                    <a:pt x="27534" y="31586"/>
                  </a:lnTo>
                  <a:lnTo>
                    <a:pt x="54562" y="11590"/>
                  </a:lnTo>
                  <a:lnTo>
                    <a:pt x="74553" y="1946"/>
                  </a:lnTo>
                  <a:lnTo>
                    <a:pt x="98255" y="0"/>
                  </a:lnTo>
                  <a:lnTo>
                    <a:pt x="123218" y="4204"/>
                  </a:lnTo>
                  <a:lnTo>
                    <a:pt x="146011" y="13871"/>
                  </a:lnTo>
                  <a:lnTo>
                    <a:pt x="161600" y="29086"/>
                  </a:lnTo>
                  <a:lnTo>
                    <a:pt x="167395" y="38057"/>
                  </a:lnTo>
                  <a:lnTo>
                    <a:pt x="170714" y="60503"/>
                  </a:lnTo>
                  <a:lnTo>
                    <a:pt x="163313" y="107451"/>
                  </a:lnTo>
                  <a:lnTo>
                    <a:pt x="150963" y="126049"/>
                  </a:lnTo>
                  <a:lnTo>
                    <a:pt x="142756" y="134284"/>
                  </a:lnTo>
                  <a:lnTo>
                    <a:pt x="121159" y="143435"/>
                  </a:lnTo>
                  <a:lnTo>
                    <a:pt x="108849" y="145875"/>
                  </a:lnTo>
                  <a:lnTo>
                    <a:pt x="102982" y="145162"/>
                  </a:lnTo>
                  <a:lnTo>
                    <a:pt x="101410" y="142347"/>
                  </a:lnTo>
                  <a:lnTo>
                    <a:pt x="102702" y="138131"/>
                  </a:lnTo>
                  <a:lnTo>
                    <a:pt x="108242" y="135320"/>
                  </a:lnTo>
                  <a:lnTo>
                    <a:pt x="126876" y="132197"/>
                  </a:lnTo>
                  <a:lnTo>
                    <a:pt x="147637" y="137048"/>
                  </a:lnTo>
                  <a:lnTo>
                    <a:pt x="207472" y="164124"/>
                  </a:lnTo>
                  <a:lnTo>
                    <a:pt x="251323" y="197922"/>
                  </a:lnTo>
                  <a:lnTo>
                    <a:pt x="262998" y="216172"/>
                  </a:lnTo>
                  <a:lnTo>
                    <a:pt x="270558" y="251766"/>
                  </a:lnTo>
                  <a:lnTo>
                    <a:pt x="267209" y="286359"/>
                  </a:lnTo>
                  <a:lnTo>
                    <a:pt x="258750" y="305000"/>
                  </a:lnTo>
                  <a:lnTo>
                    <a:pt x="253218" y="313246"/>
                  </a:lnTo>
                  <a:lnTo>
                    <a:pt x="237714" y="325529"/>
                  </a:lnTo>
                  <a:lnTo>
                    <a:pt x="193575" y="342946"/>
                  </a:lnTo>
                  <a:lnTo>
                    <a:pt x="153542" y="342881"/>
                  </a:lnTo>
                  <a:lnTo>
                    <a:pt x="95566" y="329159"/>
                  </a:lnTo>
                  <a:lnTo>
                    <a:pt x="75229" y="321293"/>
                  </a:lnTo>
                  <a:lnTo>
                    <a:pt x="52966" y="304880"/>
                  </a:lnTo>
                  <a:lnTo>
                    <a:pt x="42114" y="287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37741" y="283216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90383" y="291639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4938140" y="2674238"/>
            <a:ext cx="298476" cy="535668"/>
          </a:xfrm>
          <a:custGeom>
            <a:avLst/>
            <a:gdLst/>
            <a:ahLst/>
            <a:cxnLst/>
            <a:rect l="0" t="0" r="0" b="0"/>
            <a:pathLst>
              <a:path w="298476" h="535668">
                <a:moveTo>
                  <a:pt x="105010" y="0"/>
                </a:moveTo>
                <a:lnTo>
                  <a:pt x="89369" y="17981"/>
                </a:lnTo>
                <a:lnTo>
                  <a:pt x="64577" y="69741"/>
                </a:lnTo>
                <a:lnTo>
                  <a:pt x="46373" y="122267"/>
                </a:lnTo>
                <a:lnTo>
                  <a:pt x="31513" y="173890"/>
                </a:lnTo>
                <a:lnTo>
                  <a:pt x="17312" y="234130"/>
                </a:lnTo>
                <a:lnTo>
                  <a:pt x="6756" y="282541"/>
                </a:lnTo>
                <a:lnTo>
                  <a:pt x="1114" y="342896"/>
                </a:lnTo>
                <a:lnTo>
                  <a:pt x="0" y="399879"/>
                </a:lnTo>
                <a:lnTo>
                  <a:pt x="5369" y="450605"/>
                </a:lnTo>
                <a:lnTo>
                  <a:pt x="18864" y="493251"/>
                </a:lnTo>
                <a:lnTo>
                  <a:pt x="30068" y="510121"/>
                </a:lnTo>
                <a:lnTo>
                  <a:pt x="45966" y="522298"/>
                </a:lnTo>
                <a:lnTo>
                  <a:pt x="65900" y="530440"/>
                </a:lnTo>
                <a:lnTo>
                  <a:pt x="116825" y="535667"/>
                </a:lnTo>
                <a:lnTo>
                  <a:pt x="141847" y="534042"/>
                </a:lnTo>
                <a:lnTo>
                  <a:pt x="199212" y="508222"/>
                </a:lnTo>
                <a:lnTo>
                  <a:pt x="260504" y="463010"/>
                </a:lnTo>
                <a:lnTo>
                  <a:pt x="274724" y="447938"/>
                </a:lnTo>
                <a:lnTo>
                  <a:pt x="297274" y="399452"/>
                </a:lnTo>
                <a:lnTo>
                  <a:pt x="298475" y="375626"/>
                </a:lnTo>
                <a:lnTo>
                  <a:pt x="293940" y="351778"/>
                </a:lnTo>
                <a:lnTo>
                  <a:pt x="278233" y="325199"/>
                </a:lnTo>
                <a:lnTo>
                  <a:pt x="265446" y="309869"/>
                </a:lnTo>
                <a:lnTo>
                  <a:pt x="239504" y="293674"/>
                </a:lnTo>
                <a:lnTo>
                  <a:pt x="198412" y="287056"/>
                </a:lnTo>
                <a:lnTo>
                  <a:pt x="154782" y="296274"/>
                </a:lnTo>
                <a:lnTo>
                  <a:pt x="123396" y="313823"/>
                </a:lnTo>
                <a:lnTo>
                  <a:pt x="64103" y="360395"/>
                </a:lnTo>
                <a:lnTo>
                  <a:pt x="41839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4780219" y="2470190"/>
            <a:ext cx="1082652" cy="866361"/>
            <a:chOff x="4780219" y="2470190"/>
            <a:chExt cx="1082652" cy="866361"/>
          </a:xfrm>
        </p:grpSpPr>
        <p:sp>
          <p:nvSpPr>
            <p:cNvPr id="84" name="Freeform 83"/>
            <p:cNvSpPr/>
            <p:nvPr/>
          </p:nvSpPr>
          <p:spPr>
            <a:xfrm>
              <a:off x="5401119" y="2470190"/>
              <a:ext cx="231628" cy="264342"/>
            </a:xfrm>
            <a:custGeom>
              <a:avLst/>
              <a:gdLst/>
              <a:ahLst/>
              <a:cxnLst/>
              <a:rect l="0" t="0" r="0" b="0"/>
              <a:pathLst>
                <a:path w="231628" h="264342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2" y="1133"/>
                  </a:lnTo>
                  <a:lnTo>
                    <a:pt x="95135" y="0"/>
                  </a:lnTo>
                  <a:lnTo>
                    <a:pt x="114812" y="4565"/>
                  </a:lnTo>
                  <a:lnTo>
                    <a:pt x="146508" y="26560"/>
                  </a:lnTo>
                  <a:lnTo>
                    <a:pt x="159871" y="40937"/>
                  </a:lnTo>
                  <a:lnTo>
                    <a:pt x="185558" y="99232"/>
                  </a:lnTo>
                  <a:lnTo>
                    <a:pt x="194060" y="130487"/>
                  </a:lnTo>
                  <a:lnTo>
                    <a:pt x="187638" y="172490"/>
                  </a:lnTo>
                  <a:lnTo>
                    <a:pt x="175309" y="204056"/>
                  </a:lnTo>
                  <a:lnTo>
                    <a:pt x="162143" y="223939"/>
                  </a:lnTo>
                  <a:lnTo>
                    <a:pt x="135000" y="247116"/>
                  </a:lnTo>
                  <a:lnTo>
                    <a:pt x="114982" y="257504"/>
                  </a:lnTo>
                  <a:lnTo>
                    <a:pt x="78393" y="264341"/>
                  </a:lnTo>
                  <a:lnTo>
                    <a:pt x="57848" y="259701"/>
                  </a:lnTo>
                  <a:lnTo>
                    <a:pt x="49094" y="255188"/>
                  </a:lnTo>
                  <a:lnTo>
                    <a:pt x="36247" y="240815"/>
                  </a:lnTo>
                  <a:lnTo>
                    <a:pt x="31184" y="232069"/>
                  </a:lnTo>
                  <a:lnTo>
                    <a:pt x="30148" y="223898"/>
                  </a:lnTo>
                  <a:lnTo>
                    <a:pt x="35236" y="208581"/>
                  </a:lnTo>
                  <a:lnTo>
                    <a:pt x="42208" y="203560"/>
                  </a:lnTo>
                  <a:lnTo>
                    <a:pt x="74377" y="196495"/>
                  </a:lnTo>
                  <a:lnTo>
                    <a:pt x="127169" y="197227"/>
                  </a:lnTo>
                  <a:lnTo>
                    <a:pt x="182657" y="202701"/>
                  </a:lnTo>
                  <a:lnTo>
                    <a:pt x="231627" y="204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48477" y="2790109"/>
              <a:ext cx="357969" cy="10472"/>
            </a:xfrm>
            <a:custGeom>
              <a:avLst/>
              <a:gdLst/>
              <a:ahLst/>
              <a:cxnLst/>
              <a:rect l="0" t="0" r="0" b="0"/>
              <a:pathLst>
                <a:path w="357969" h="10472">
                  <a:moveTo>
                    <a:pt x="357968" y="10471"/>
                  </a:moveTo>
                  <a:lnTo>
                    <a:pt x="300704" y="7352"/>
                  </a:lnTo>
                  <a:lnTo>
                    <a:pt x="239812" y="1406"/>
                  </a:lnTo>
                  <a:lnTo>
                    <a:pt x="182724" y="231"/>
                  </a:lnTo>
                  <a:lnTo>
                    <a:pt x="126387" y="0"/>
                  </a:lnTo>
                  <a:lnTo>
                    <a:pt x="70198" y="5543"/>
                  </a:lnTo>
                  <a:lnTo>
                    <a:pt x="12479" y="9822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43233" y="2918291"/>
              <a:ext cx="206499" cy="290421"/>
            </a:xfrm>
            <a:custGeom>
              <a:avLst/>
              <a:gdLst/>
              <a:ahLst/>
              <a:cxnLst/>
              <a:rect l="0" t="0" r="0" b="0"/>
              <a:pathLst>
                <a:path w="206499" h="290421">
                  <a:moveTo>
                    <a:pt x="0" y="19159"/>
                  </a:moveTo>
                  <a:lnTo>
                    <a:pt x="55044" y="2371"/>
                  </a:lnTo>
                  <a:lnTo>
                    <a:pt x="79836" y="0"/>
                  </a:lnTo>
                  <a:lnTo>
                    <a:pt x="100213" y="5185"/>
                  </a:lnTo>
                  <a:lnTo>
                    <a:pt x="108923" y="9843"/>
                  </a:lnTo>
                  <a:lnTo>
                    <a:pt x="114730" y="17628"/>
                  </a:lnTo>
                  <a:lnTo>
                    <a:pt x="121181" y="38756"/>
                  </a:lnTo>
                  <a:lnTo>
                    <a:pt x="119223" y="71369"/>
                  </a:lnTo>
                  <a:lnTo>
                    <a:pt x="111089" y="89547"/>
                  </a:lnTo>
                  <a:lnTo>
                    <a:pt x="105645" y="97670"/>
                  </a:lnTo>
                  <a:lnTo>
                    <a:pt x="90237" y="109815"/>
                  </a:lnTo>
                  <a:lnTo>
                    <a:pt x="51750" y="127144"/>
                  </a:lnTo>
                  <a:lnTo>
                    <a:pt x="47368" y="127414"/>
                  </a:lnTo>
                  <a:lnTo>
                    <a:pt x="46786" y="125254"/>
                  </a:lnTo>
                  <a:lnTo>
                    <a:pt x="48738" y="121475"/>
                  </a:lnTo>
                  <a:lnTo>
                    <a:pt x="66505" y="117276"/>
                  </a:lnTo>
                  <a:lnTo>
                    <a:pt x="103153" y="118031"/>
                  </a:lnTo>
                  <a:lnTo>
                    <a:pt x="146978" y="128767"/>
                  </a:lnTo>
                  <a:lnTo>
                    <a:pt x="165149" y="141573"/>
                  </a:lnTo>
                  <a:lnTo>
                    <a:pt x="195879" y="178391"/>
                  </a:lnTo>
                  <a:lnTo>
                    <a:pt x="204040" y="201843"/>
                  </a:lnTo>
                  <a:lnTo>
                    <a:pt x="206498" y="226694"/>
                  </a:lnTo>
                  <a:lnTo>
                    <a:pt x="203691" y="249437"/>
                  </a:lnTo>
                  <a:lnTo>
                    <a:pt x="198965" y="258076"/>
                  </a:lnTo>
                  <a:lnTo>
                    <a:pt x="184355" y="270794"/>
                  </a:lnTo>
                  <a:lnTo>
                    <a:pt x="156399" y="284530"/>
                  </a:lnTo>
                  <a:lnTo>
                    <a:pt x="120300" y="290420"/>
                  </a:lnTo>
                  <a:lnTo>
                    <a:pt x="85557" y="286576"/>
                  </a:lnTo>
                  <a:lnTo>
                    <a:pt x="66881" y="278001"/>
                  </a:lnTo>
                  <a:lnTo>
                    <a:pt x="31585" y="250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85264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80219" y="2487852"/>
              <a:ext cx="1082652" cy="848699"/>
            </a:xfrm>
            <a:custGeom>
              <a:avLst/>
              <a:gdLst/>
              <a:ahLst/>
              <a:cxnLst/>
              <a:rect l="0" t="0" r="0" b="0"/>
              <a:pathLst>
                <a:path w="1082652" h="848699">
                  <a:moveTo>
                    <a:pt x="241874" y="81101"/>
                  </a:moveTo>
                  <a:lnTo>
                    <a:pt x="187999" y="106295"/>
                  </a:lnTo>
                  <a:lnTo>
                    <a:pt x="149994" y="125765"/>
                  </a:lnTo>
                  <a:lnTo>
                    <a:pt x="123793" y="141908"/>
                  </a:lnTo>
                  <a:lnTo>
                    <a:pt x="105166" y="152580"/>
                  </a:lnTo>
                  <a:lnTo>
                    <a:pt x="52576" y="210124"/>
                  </a:lnTo>
                  <a:lnTo>
                    <a:pt x="29916" y="250087"/>
                  </a:lnTo>
                  <a:lnTo>
                    <a:pt x="6924" y="312774"/>
                  </a:lnTo>
                  <a:lnTo>
                    <a:pt x="1142" y="363256"/>
                  </a:lnTo>
                  <a:lnTo>
                    <a:pt x="0" y="421408"/>
                  </a:lnTo>
                  <a:lnTo>
                    <a:pt x="5363" y="477695"/>
                  </a:lnTo>
                  <a:lnTo>
                    <a:pt x="21056" y="533367"/>
                  </a:lnTo>
                  <a:lnTo>
                    <a:pt x="29089" y="553510"/>
                  </a:lnTo>
                  <a:lnTo>
                    <a:pt x="50191" y="591743"/>
                  </a:lnTo>
                  <a:lnTo>
                    <a:pt x="65366" y="623907"/>
                  </a:lnTo>
                  <a:lnTo>
                    <a:pt x="112168" y="686507"/>
                  </a:lnTo>
                  <a:lnTo>
                    <a:pt x="169569" y="743341"/>
                  </a:lnTo>
                  <a:lnTo>
                    <a:pt x="231468" y="778999"/>
                  </a:lnTo>
                  <a:lnTo>
                    <a:pt x="284004" y="800021"/>
                  </a:lnTo>
                  <a:lnTo>
                    <a:pt x="335680" y="821718"/>
                  </a:lnTo>
                  <a:lnTo>
                    <a:pt x="384052" y="834637"/>
                  </a:lnTo>
                  <a:lnTo>
                    <a:pt x="434260" y="844704"/>
                  </a:lnTo>
                  <a:lnTo>
                    <a:pt x="496858" y="848698"/>
                  </a:lnTo>
                  <a:lnTo>
                    <a:pt x="554024" y="843898"/>
                  </a:lnTo>
                  <a:lnTo>
                    <a:pt x="614752" y="832854"/>
                  </a:lnTo>
                  <a:lnTo>
                    <a:pt x="669902" y="826340"/>
                  </a:lnTo>
                  <a:lnTo>
                    <a:pt x="726116" y="814135"/>
                  </a:lnTo>
                  <a:lnTo>
                    <a:pt x="787960" y="793860"/>
                  </a:lnTo>
                  <a:lnTo>
                    <a:pt x="841815" y="768761"/>
                  </a:lnTo>
                  <a:lnTo>
                    <a:pt x="900206" y="736889"/>
                  </a:lnTo>
                  <a:lnTo>
                    <a:pt x="929695" y="716176"/>
                  </a:lnTo>
                  <a:lnTo>
                    <a:pt x="982171" y="656456"/>
                  </a:lnTo>
                  <a:lnTo>
                    <a:pt x="1023304" y="596672"/>
                  </a:lnTo>
                  <a:lnTo>
                    <a:pt x="1055882" y="533798"/>
                  </a:lnTo>
                  <a:lnTo>
                    <a:pt x="1067848" y="499893"/>
                  </a:lnTo>
                  <a:lnTo>
                    <a:pt x="1075604" y="440339"/>
                  </a:lnTo>
                  <a:lnTo>
                    <a:pt x="1082465" y="383169"/>
                  </a:lnTo>
                  <a:lnTo>
                    <a:pt x="1082651" y="320750"/>
                  </a:lnTo>
                  <a:lnTo>
                    <a:pt x="1069456" y="261142"/>
                  </a:lnTo>
                  <a:lnTo>
                    <a:pt x="1052481" y="204462"/>
                  </a:lnTo>
                  <a:lnTo>
                    <a:pt x="1044341" y="180382"/>
                  </a:lnTo>
                  <a:lnTo>
                    <a:pt x="1006531" y="123704"/>
                  </a:lnTo>
                  <a:lnTo>
                    <a:pt x="954668" y="70806"/>
                  </a:lnTo>
                  <a:lnTo>
                    <a:pt x="915077" y="48132"/>
                  </a:lnTo>
                  <a:lnTo>
                    <a:pt x="852472" y="25136"/>
                  </a:lnTo>
                  <a:lnTo>
                    <a:pt x="801997" y="10948"/>
                  </a:lnTo>
                  <a:lnTo>
                    <a:pt x="743846" y="0"/>
                  </a:lnTo>
                  <a:lnTo>
                    <a:pt x="681970" y="3080"/>
                  </a:lnTo>
                  <a:lnTo>
                    <a:pt x="633276" y="6121"/>
                  </a:lnTo>
                  <a:lnTo>
                    <a:pt x="573995" y="15554"/>
                  </a:lnTo>
                  <a:lnTo>
                    <a:pt x="510781" y="32117"/>
                  </a:lnTo>
                  <a:lnTo>
                    <a:pt x="453194" y="49535"/>
                  </a:lnTo>
                  <a:lnTo>
                    <a:pt x="392664" y="74301"/>
                  </a:lnTo>
                  <a:lnTo>
                    <a:pt x="337077" y="94706"/>
                  </a:lnTo>
                  <a:lnTo>
                    <a:pt x="275714" y="112629"/>
                  </a:lnTo>
                  <a:lnTo>
                    <a:pt x="213878" y="130226"/>
                  </a:lnTo>
                  <a:lnTo>
                    <a:pt x="175123" y="144271"/>
                  </a:lnTo>
                  <a:lnTo>
                    <a:pt x="157646" y="154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10735" y="4015418"/>
            <a:ext cx="1389763" cy="743463"/>
            <a:chOff x="1010735" y="4015418"/>
            <a:chExt cx="1389763" cy="743463"/>
          </a:xfrm>
        </p:grpSpPr>
        <p:sp>
          <p:nvSpPr>
            <p:cNvPr id="90" name="Freeform 89"/>
            <p:cNvSpPr/>
            <p:nvPr/>
          </p:nvSpPr>
          <p:spPr>
            <a:xfrm>
              <a:off x="1049700" y="4015418"/>
              <a:ext cx="234777" cy="406712"/>
            </a:xfrm>
            <a:custGeom>
              <a:avLst/>
              <a:gdLst/>
              <a:ahLst/>
              <a:cxnLst/>
              <a:rect l="0" t="0" r="0" b="0"/>
              <a:pathLst>
                <a:path w="234777" h="406712">
                  <a:moveTo>
                    <a:pt x="234776" y="122281"/>
                  </a:moveTo>
                  <a:lnTo>
                    <a:pt x="185278" y="177368"/>
                  </a:lnTo>
                  <a:lnTo>
                    <a:pt x="150500" y="231008"/>
                  </a:lnTo>
                  <a:lnTo>
                    <a:pt x="123852" y="289804"/>
                  </a:lnTo>
                  <a:lnTo>
                    <a:pt x="105107" y="343257"/>
                  </a:lnTo>
                  <a:lnTo>
                    <a:pt x="94450" y="374929"/>
                  </a:lnTo>
                  <a:lnTo>
                    <a:pt x="94432" y="384299"/>
                  </a:lnTo>
                  <a:lnTo>
                    <a:pt x="100651" y="400951"/>
                  </a:lnTo>
                  <a:lnTo>
                    <a:pt x="107925" y="405157"/>
                  </a:lnTo>
                  <a:lnTo>
                    <a:pt x="128485" y="406711"/>
                  </a:lnTo>
                  <a:lnTo>
                    <a:pt x="160779" y="395420"/>
                  </a:lnTo>
                  <a:lnTo>
                    <a:pt x="186985" y="377256"/>
                  </a:lnTo>
                  <a:lnTo>
                    <a:pt x="203978" y="351467"/>
                  </a:lnTo>
                  <a:lnTo>
                    <a:pt x="216422" y="316010"/>
                  </a:lnTo>
                  <a:lnTo>
                    <a:pt x="217650" y="292611"/>
                  </a:lnTo>
                  <a:lnTo>
                    <a:pt x="213127" y="271683"/>
                  </a:lnTo>
                  <a:lnTo>
                    <a:pt x="191159" y="239183"/>
                  </a:lnTo>
                  <a:lnTo>
                    <a:pt x="176786" y="225710"/>
                  </a:lnTo>
                  <a:lnTo>
                    <a:pt x="118493" y="199943"/>
                  </a:lnTo>
                  <a:lnTo>
                    <a:pt x="88408" y="187926"/>
                  </a:lnTo>
                  <a:lnTo>
                    <a:pt x="26667" y="151405"/>
                  </a:lnTo>
                  <a:lnTo>
                    <a:pt x="12432" y="137565"/>
                  </a:lnTo>
                  <a:lnTo>
                    <a:pt x="2206" y="119715"/>
                  </a:lnTo>
                  <a:lnTo>
                    <a:pt x="0" y="100084"/>
                  </a:lnTo>
                  <a:lnTo>
                    <a:pt x="4089" y="79660"/>
                  </a:lnTo>
                  <a:lnTo>
                    <a:pt x="13706" y="58885"/>
                  </a:lnTo>
                  <a:lnTo>
                    <a:pt x="61658" y="10574"/>
                  </a:lnTo>
                  <a:lnTo>
                    <a:pt x="82575" y="2443"/>
                  </a:lnTo>
                  <a:lnTo>
                    <a:pt x="107470" y="0"/>
                  </a:lnTo>
                  <a:lnTo>
                    <a:pt x="146623" y="6371"/>
                  </a:lnTo>
                  <a:lnTo>
                    <a:pt x="169861" y="16563"/>
                  </a:lnTo>
                  <a:lnTo>
                    <a:pt x="197085" y="41044"/>
                  </a:lnTo>
                  <a:lnTo>
                    <a:pt x="214380" y="70525"/>
                  </a:lnTo>
                  <a:lnTo>
                    <a:pt x="224248" y="122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10735" y="4405851"/>
              <a:ext cx="473784" cy="47704"/>
            </a:xfrm>
            <a:custGeom>
              <a:avLst/>
              <a:gdLst/>
              <a:ahLst/>
              <a:cxnLst/>
              <a:rect l="0" t="0" r="0" b="0"/>
              <a:pathLst>
                <a:path w="473784" h="47704">
                  <a:moveTo>
                    <a:pt x="473783" y="5589"/>
                  </a:moveTo>
                  <a:lnTo>
                    <a:pt x="457015" y="0"/>
                  </a:lnTo>
                  <a:lnTo>
                    <a:pt x="439424" y="375"/>
                  </a:lnTo>
                  <a:lnTo>
                    <a:pt x="388357" y="4559"/>
                  </a:lnTo>
                  <a:lnTo>
                    <a:pt x="329180" y="13791"/>
                  </a:lnTo>
                  <a:lnTo>
                    <a:pt x="280679" y="22317"/>
                  </a:lnTo>
                  <a:lnTo>
                    <a:pt x="221776" y="25791"/>
                  </a:lnTo>
                  <a:lnTo>
                    <a:pt x="170670" y="32066"/>
                  </a:lnTo>
                  <a:lnTo>
                    <a:pt x="118374" y="36165"/>
                  </a:lnTo>
                  <a:lnTo>
                    <a:pt x="62984" y="36975"/>
                  </a:lnTo>
                  <a:lnTo>
                    <a:pt x="27241" y="40235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10777" y="4558839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11178" y="11178"/>
                  </a:lnTo>
                  <a:lnTo>
                    <a:pt x="16666" y="29145"/>
                  </a:lnTo>
                  <a:lnTo>
                    <a:pt x="28884" y="83907"/>
                  </a:lnTo>
                  <a:lnTo>
                    <a:pt x="40140" y="142417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84559" y="4348269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52095" y="48901"/>
                  </a:lnTo>
                  <a:lnTo>
                    <a:pt x="13600" y="10403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21388" y="4337741"/>
              <a:ext cx="178986" cy="168457"/>
            </a:xfrm>
            <a:custGeom>
              <a:avLst/>
              <a:gdLst/>
              <a:ahLst/>
              <a:cxnLst/>
              <a:rect l="0" t="0" r="0" b="0"/>
              <a:pathLst>
                <a:path w="178986" h="168457">
                  <a:moveTo>
                    <a:pt x="0" y="0"/>
                  </a:moveTo>
                  <a:lnTo>
                    <a:pt x="42662" y="60873"/>
                  </a:lnTo>
                  <a:lnTo>
                    <a:pt x="96868" y="112169"/>
                  </a:lnTo>
                  <a:lnTo>
                    <a:pt x="159004" y="159089"/>
                  </a:lnTo>
                  <a:lnTo>
                    <a:pt x="1789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00414" y="4158756"/>
              <a:ext cx="63172" cy="494841"/>
            </a:xfrm>
            <a:custGeom>
              <a:avLst/>
              <a:gdLst/>
              <a:ahLst/>
              <a:cxnLst/>
              <a:rect l="0" t="0" r="0" b="0"/>
              <a:pathLst>
                <a:path w="63172" h="4948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4654" y="164567"/>
                  </a:lnTo>
                  <a:lnTo>
                    <a:pt x="20962" y="217038"/>
                  </a:lnTo>
                  <a:lnTo>
                    <a:pt x="32260" y="271769"/>
                  </a:lnTo>
                  <a:lnTo>
                    <a:pt x="42314" y="328919"/>
                  </a:lnTo>
                  <a:lnTo>
                    <a:pt x="49582" y="387186"/>
                  </a:lnTo>
                  <a:lnTo>
                    <a:pt x="57627" y="448098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42570" y="4053471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14188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89927" y="434826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58383" y="4453554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4749" y="167904"/>
                  </a:lnTo>
                  <a:lnTo>
                    <a:pt x="33805" y="220001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12969" y="4453554"/>
              <a:ext cx="155943" cy="130340"/>
            </a:xfrm>
            <a:custGeom>
              <a:avLst/>
              <a:gdLst/>
              <a:ahLst/>
              <a:cxnLst/>
              <a:rect l="0" t="0" r="0" b="0"/>
              <a:pathLst>
                <a:path w="155943" h="130340">
                  <a:moveTo>
                    <a:pt x="155942" y="105285"/>
                  </a:moveTo>
                  <a:lnTo>
                    <a:pt x="118465" y="113618"/>
                  </a:lnTo>
                  <a:lnTo>
                    <a:pt x="61796" y="123930"/>
                  </a:lnTo>
                  <a:lnTo>
                    <a:pt x="40400" y="130339"/>
                  </a:lnTo>
                  <a:lnTo>
                    <a:pt x="19193" y="127729"/>
                  </a:lnTo>
                  <a:lnTo>
                    <a:pt x="8624" y="123757"/>
                  </a:lnTo>
                  <a:lnTo>
                    <a:pt x="2748" y="117599"/>
                  </a:lnTo>
                  <a:lnTo>
                    <a:pt x="0" y="109986"/>
                  </a:lnTo>
                  <a:lnTo>
                    <a:pt x="67" y="92166"/>
                  </a:lnTo>
                  <a:lnTo>
                    <a:pt x="16051" y="32528"/>
                  </a:lnTo>
                  <a:lnTo>
                    <a:pt x="296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842694" y="4337741"/>
            <a:ext cx="168457" cy="136871"/>
            <a:chOff x="2842694" y="4337741"/>
            <a:chExt cx="168457" cy="136871"/>
          </a:xfrm>
        </p:grpSpPr>
        <p:sp>
          <p:nvSpPr>
            <p:cNvPr id="101" name="Freeform 100"/>
            <p:cNvSpPr/>
            <p:nvPr/>
          </p:nvSpPr>
          <p:spPr>
            <a:xfrm>
              <a:off x="2842694" y="433774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2" y="2195"/>
                  </a:lnTo>
                  <a:lnTo>
                    <a:pt x="3665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74279" y="446408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322995" y="3998364"/>
            <a:ext cx="1056861" cy="760517"/>
            <a:chOff x="3322995" y="3998364"/>
            <a:chExt cx="1056861" cy="760517"/>
          </a:xfrm>
        </p:grpSpPr>
        <p:sp>
          <p:nvSpPr>
            <p:cNvPr id="104" name="Freeform 103"/>
            <p:cNvSpPr/>
            <p:nvPr/>
          </p:nvSpPr>
          <p:spPr>
            <a:xfrm>
              <a:off x="3322995" y="3998364"/>
              <a:ext cx="161938" cy="313417"/>
            </a:xfrm>
            <a:custGeom>
              <a:avLst/>
              <a:gdLst/>
              <a:ahLst/>
              <a:cxnLst/>
              <a:rect l="0" t="0" r="0" b="0"/>
              <a:pathLst>
                <a:path w="161938" h="313417">
                  <a:moveTo>
                    <a:pt x="161937" y="44579"/>
                  </a:moveTo>
                  <a:lnTo>
                    <a:pt x="146296" y="62559"/>
                  </a:lnTo>
                  <a:lnTo>
                    <a:pt x="123500" y="118933"/>
                  </a:lnTo>
                  <a:lnTo>
                    <a:pt x="102290" y="181507"/>
                  </a:lnTo>
                  <a:lnTo>
                    <a:pt x="84730" y="239688"/>
                  </a:lnTo>
                  <a:lnTo>
                    <a:pt x="74201" y="274744"/>
                  </a:lnTo>
                  <a:lnTo>
                    <a:pt x="74200" y="284590"/>
                  </a:lnTo>
                  <a:lnTo>
                    <a:pt x="80439" y="301769"/>
                  </a:lnTo>
                  <a:lnTo>
                    <a:pt x="87718" y="307286"/>
                  </a:lnTo>
                  <a:lnTo>
                    <a:pt x="108284" y="313416"/>
                  </a:lnTo>
                  <a:lnTo>
                    <a:pt x="117979" y="312711"/>
                  </a:lnTo>
                  <a:lnTo>
                    <a:pt x="134991" y="305688"/>
                  </a:lnTo>
                  <a:lnTo>
                    <a:pt x="147231" y="291648"/>
                  </a:lnTo>
                  <a:lnTo>
                    <a:pt x="155401" y="272541"/>
                  </a:lnTo>
                  <a:lnTo>
                    <a:pt x="159032" y="248451"/>
                  </a:lnTo>
                  <a:lnTo>
                    <a:pt x="154407" y="228385"/>
                  </a:lnTo>
                  <a:lnTo>
                    <a:pt x="143382" y="211668"/>
                  </a:lnTo>
                  <a:lnTo>
                    <a:pt x="80359" y="160518"/>
                  </a:lnTo>
                  <a:lnTo>
                    <a:pt x="22831" y="103075"/>
                  </a:lnTo>
                  <a:lnTo>
                    <a:pt x="1130" y="54492"/>
                  </a:lnTo>
                  <a:lnTo>
                    <a:pt x="0" y="33777"/>
                  </a:lnTo>
                  <a:lnTo>
                    <a:pt x="1337" y="23339"/>
                  </a:lnTo>
                  <a:lnTo>
                    <a:pt x="5737" y="15211"/>
                  </a:lnTo>
                  <a:lnTo>
                    <a:pt x="19985" y="3060"/>
                  </a:lnTo>
                  <a:lnTo>
                    <a:pt x="41136" y="0"/>
                  </a:lnTo>
                  <a:lnTo>
                    <a:pt x="63794" y="3709"/>
                  </a:lnTo>
                  <a:lnTo>
                    <a:pt x="94285" y="22034"/>
                  </a:lnTo>
                  <a:lnTo>
                    <a:pt x="109295" y="34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37533" y="4358798"/>
              <a:ext cx="294799" cy="42114"/>
            </a:xfrm>
            <a:custGeom>
              <a:avLst/>
              <a:gdLst/>
              <a:ahLst/>
              <a:cxnLst/>
              <a:rect l="0" t="0" r="0" b="0"/>
              <a:pathLst>
                <a:path w="294799" h="42114">
                  <a:moveTo>
                    <a:pt x="294798" y="42113"/>
                  </a:moveTo>
                  <a:lnTo>
                    <a:pt x="240923" y="24155"/>
                  </a:lnTo>
                  <a:lnTo>
                    <a:pt x="196679" y="13567"/>
                  </a:lnTo>
                  <a:lnTo>
                    <a:pt x="143226" y="11129"/>
                  </a:lnTo>
                  <a:lnTo>
                    <a:pt x="88776" y="9477"/>
                  </a:lnTo>
                  <a:lnTo>
                    <a:pt x="26596" y="14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16518" y="4537782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7958" y="163632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21844" y="4400911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44391" y="34898"/>
                  </a:lnTo>
                  <a:lnTo>
                    <a:pt x="12466" y="9504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79730" y="4379855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42662" y="55659"/>
                  </a:lnTo>
                  <a:lnTo>
                    <a:pt x="81157" y="109839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62172" y="4133574"/>
              <a:ext cx="209511" cy="249207"/>
            </a:xfrm>
            <a:custGeom>
              <a:avLst/>
              <a:gdLst/>
              <a:ahLst/>
              <a:cxnLst/>
              <a:rect l="0" t="0" r="0" b="0"/>
              <a:pathLst>
                <a:path w="209511" h="249207">
                  <a:moveTo>
                    <a:pt x="149227" y="14654"/>
                  </a:moveTo>
                  <a:lnTo>
                    <a:pt x="90610" y="14654"/>
                  </a:lnTo>
                  <a:lnTo>
                    <a:pt x="34013" y="3201"/>
                  </a:lnTo>
                  <a:lnTo>
                    <a:pt x="23284" y="0"/>
                  </a:lnTo>
                  <a:lnTo>
                    <a:pt x="14962" y="1375"/>
                  </a:lnTo>
                  <a:lnTo>
                    <a:pt x="8244" y="5801"/>
                  </a:lnTo>
                  <a:lnTo>
                    <a:pt x="2596" y="12262"/>
                  </a:lnTo>
                  <a:lnTo>
                    <a:pt x="0" y="20078"/>
                  </a:lnTo>
                  <a:lnTo>
                    <a:pt x="1936" y="49016"/>
                  </a:lnTo>
                  <a:lnTo>
                    <a:pt x="16342" y="108158"/>
                  </a:lnTo>
                  <a:lnTo>
                    <a:pt x="20863" y="113255"/>
                  </a:lnTo>
                  <a:lnTo>
                    <a:pt x="26216" y="114313"/>
                  </a:lnTo>
                  <a:lnTo>
                    <a:pt x="79863" y="101507"/>
                  </a:lnTo>
                  <a:lnTo>
                    <a:pt x="115807" y="102779"/>
                  </a:lnTo>
                  <a:lnTo>
                    <a:pt x="137883" y="108803"/>
                  </a:lnTo>
                  <a:lnTo>
                    <a:pt x="177532" y="131733"/>
                  </a:lnTo>
                  <a:lnTo>
                    <a:pt x="192222" y="146238"/>
                  </a:lnTo>
                  <a:lnTo>
                    <a:pt x="202651" y="164383"/>
                  </a:lnTo>
                  <a:lnTo>
                    <a:pt x="209510" y="199918"/>
                  </a:lnTo>
                  <a:lnTo>
                    <a:pt x="204875" y="220216"/>
                  </a:lnTo>
                  <a:lnTo>
                    <a:pt x="200363" y="228904"/>
                  </a:lnTo>
                  <a:lnTo>
                    <a:pt x="185992" y="241677"/>
                  </a:lnTo>
                  <a:lnTo>
                    <a:pt x="177247" y="246721"/>
                  </a:lnTo>
                  <a:lnTo>
                    <a:pt x="155051" y="249206"/>
                  </a:lnTo>
                  <a:lnTo>
                    <a:pt x="119366" y="247148"/>
                  </a:lnTo>
                  <a:lnTo>
                    <a:pt x="86056" y="246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85057" y="444302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57320" y="2195"/>
                  </a:lnTo>
                  <a:lnTo>
                    <a:pt x="200307" y="6022"/>
                  </a:lnTo>
                  <a:lnTo>
                    <a:pt x="141125" y="9638"/>
                  </a:lnTo>
                  <a:lnTo>
                    <a:pt x="84375" y="10352"/>
                  </a:lnTo>
                  <a:lnTo>
                    <a:pt x="28105" y="49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95626" y="4558839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3120" y="54145"/>
                  </a:lnTo>
                  <a:lnTo>
                    <a:pt x="14655" y="114681"/>
                  </a:lnTo>
                  <a:lnTo>
                    <a:pt x="18212" y="142216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44026" y="4558839"/>
              <a:ext cx="141073" cy="122687"/>
            </a:xfrm>
            <a:custGeom>
              <a:avLst/>
              <a:gdLst/>
              <a:ahLst/>
              <a:cxnLst/>
              <a:rect l="0" t="0" r="0" b="0"/>
              <a:pathLst>
                <a:path w="141073" h="122687">
                  <a:moveTo>
                    <a:pt x="141072" y="63171"/>
                  </a:moveTo>
                  <a:lnTo>
                    <a:pt x="117026" y="72746"/>
                  </a:lnTo>
                  <a:lnTo>
                    <a:pt x="59070" y="107835"/>
                  </a:lnTo>
                  <a:lnTo>
                    <a:pt x="51309" y="114004"/>
                  </a:lnTo>
                  <a:lnTo>
                    <a:pt x="30207" y="120858"/>
                  </a:lnTo>
                  <a:lnTo>
                    <a:pt x="18030" y="122686"/>
                  </a:lnTo>
                  <a:lnTo>
                    <a:pt x="9911" y="119225"/>
                  </a:lnTo>
                  <a:lnTo>
                    <a:pt x="4498" y="112239"/>
                  </a:lnTo>
                  <a:lnTo>
                    <a:pt x="890" y="102902"/>
                  </a:lnTo>
                  <a:lnTo>
                    <a:pt x="0" y="83169"/>
                  </a:lnTo>
                  <a:lnTo>
                    <a:pt x="12054" y="32616"/>
                  </a:lnTo>
                  <a:lnTo>
                    <a:pt x="252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116642" y="4548311"/>
            <a:ext cx="336913" cy="442197"/>
            <a:chOff x="4116642" y="4548311"/>
            <a:chExt cx="336913" cy="442197"/>
          </a:xfrm>
        </p:grpSpPr>
        <p:sp>
          <p:nvSpPr>
            <p:cNvPr id="114" name="Freeform 113"/>
            <p:cNvSpPr/>
            <p:nvPr/>
          </p:nvSpPr>
          <p:spPr>
            <a:xfrm>
              <a:off x="4116642" y="4548311"/>
              <a:ext cx="284270" cy="147399"/>
            </a:xfrm>
            <a:custGeom>
              <a:avLst/>
              <a:gdLst/>
              <a:ahLst/>
              <a:cxnLst/>
              <a:rect l="0" t="0" r="0" b="0"/>
              <a:pathLst>
                <a:path w="284270" h="147399">
                  <a:moveTo>
                    <a:pt x="284269" y="0"/>
                  </a:moveTo>
                  <a:lnTo>
                    <a:pt x="223397" y="34328"/>
                  </a:lnTo>
                  <a:lnTo>
                    <a:pt x="197603" y="50335"/>
                  </a:lnTo>
                  <a:lnTo>
                    <a:pt x="139843" y="71056"/>
                  </a:lnTo>
                  <a:lnTo>
                    <a:pt x="79030" y="102351"/>
                  </a:lnTo>
                  <a:lnTo>
                    <a:pt x="24879" y="13382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53554" y="485363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116435" y="3692557"/>
            <a:ext cx="452726" cy="550428"/>
            <a:chOff x="3116435" y="3692557"/>
            <a:chExt cx="452726" cy="550428"/>
          </a:xfrm>
        </p:grpSpPr>
        <p:sp>
          <p:nvSpPr>
            <p:cNvPr id="117" name="Freeform 116"/>
            <p:cNvSpPr/>
            <p:nvPr/>
          </p:nvSpPr>
          <p:spPr>
            <a:xfrm>
              <a:off x="3305948" y="4032414"/>
              <a:ext cx="263213" cy="210571"/>
            </a:xfrm>
            <a:custGeom>
              <a:avLst/>
              <a:gdLst/>
              <a:ahLst/>
              <a:cxnLst/>
              <a:rect l="0" t="0" r="0" b="0"/>
              <a:pathLst>
                <a:path w="263213" h="210571">
                  <a:moveTo>
                    <a:pt x="263212" y="0"/>
                  </a:moveTo>
                  <a:lnTo>
                    <a:pt x="202339" y="42662"/>
                  </a:lnTo>
                  <a:lnTo>
                    <a:pt x="146676" y="87396"/>
                  </a:lnTo>
                  <a:lnTo>
                    <a:pt x="92498" y="136224"/>
                  </a:lnTo>
                  <a:lnTo>
                    <a:pt x="34507" y="1789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16435" y="3692557"/>
              <a:ext cx="200042" cy="232018"/>
            </a:xfrm>
            <a:custGeom>
              <a:avLst/>
              <a:gdLst/>
              <a:ahLst/>
              <a:cxnLst/>
              <a:rect l="0" t="0" r="0" b="0"/>
              <a:pathLst>
                <a:path w="200042" h="232018">
                  <a:moveTo>
                    <a:pt x="0" y="24002"/>
                  </a:moveTo>
                  <a:lnTo>
                    <a:pt x="17981" y="8361"/>
                  </a:lnTo>
                  <a:lnTo>
                    <a:pt x="34898" y="283"/>
                  </a:lnTo>
                  <a:lnTo>
                    <a:pt x="44322" y="0"/>
                  </a:lnTo>
                  <a:lnTo>
                    <a:pt x="64152" y="5926"/>
                  </a:lnTo>
                  <a:lnTo>
                    <a:pt x="89458" y="22416"/>
                  </a:lnTo>
                  <a:lnTo>
                    <a:pt x="101370" y="38505"/>
                  </a:lnTo>
                  <a:lnTo>
                    <a:pt x="125998" y="98050"/>
                  </a:lnTo>
                  <a:lnTo>
                    <a:pt x="130868" y="118914"/>
                  </a:lnTo>
                  <a:lnTo>
                    <a:pt x="124463" y="160903"/>
                  </a:lnTo>
                  <a:lnTo>
                    <a:pt x="112137" y="192467"/>
                  </a:lnTo>
                  <a:lnTo>
                    <a:pt x="98972" y="212349"/>
                  </a:lnTo>
                  <a:lnTo>
                    <a:pt x="81422" y="228985"/>
                  </a:lnTo>
                  <a:lnTo>
                    <a:pt x="71829" y="232017"/>
                  </a:lnTo>
                  <a:lnTo>
                    <a:pt x="51811" y="229147"/>
                  </a:lnTo>
                  <a:lnTo>
                    <a:pt x="43899" y="223937"/>
                  </a:lnTo>
                  <a:lnTo>
                    <a:pt x="31989" y="208788"/>
                  </a:lnTo>
                  <a:lnTo>
                    <a:pt x="29035" y="190357"/>
                  </a:lnTo>
                  <a:lnTo>
                    <a:pt x="32792" y="170468"/>
                  </a:lnTo>
                  <a:lnTo>
                    <a:pt x="42260" y="149929"/>
                  </a:lnTo>
                  <a:lnTo>
                    <a:pt x="50400" y="143048"/>
                  </a:lnTo>
                  <a:lnTo>
                    <a:pt x="71923" y="135403"/>
                  </a:lnTo>
                  <a:lnTo>
                    <a:pt x="123868" y="131665"/>
                  </a:lnTo>
                  <a:lnTo>
                    <a:pt x="172950" y="140979"/>
                  </a:lnTo>
                  <a:lnTo>
                    <a:pt x="200041" y="150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674653" y="4085716"/>
            <a:ext cx="1198756" cy="793919"/>
            <a:chOff x="4674653" y="4085716"/>
            <a:chExt cx="1198756" cy="793919"/>
          </a:xfrm>
        </p:grpSpPr>
        <p:sp>
          <p:nvSpPr>
            <p:cNvPr id="120" name="Freeform 119"/>
            <p:cNvSpPr/>
            <p:nvPr/>
          </p:nvSpPr>
          <p:spPr>
            <a:xfrm>
              <a:off x="4674653" y="44114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6" y="5589"/>
                  </a:lnTo>
                  <a:lnTo>
                    <a:pt x="2651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16767" y="454831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80021" y="4327212"/>
              <a:ext cx="84228" cy="357970"/>
            </a:xfrm>
            <a:custGeom>
              <a:avLst/>
              <a:gdLst/>
              <a:ahLst/>
              <a:cxnLst/>
              <a:rect l="0" t="0" r="0" b="0"/>
              <a:pathLst>
                <a:path w="84228" h="357970">
                  <a:moveTo>
                    <a:pt x="0" y="0"/>
                  </a:moveTo>
                  <a:lnTo>
                    <a:pt x="11452" y="57264"/>
                  </a:lnTo>
                  <a:lnTo>
                    <a:pt x="24748" y="118156"/>
                  </a:lnTo>
                  <a:lnTo>
                    <a:pt x="38640" y="176415"/>
                  </a:lnTo>
                  <a:lnTo>
                    <a:pt x="52649" y="236795"/>
                  </a:lnTo>
                  <a:lnTo>
                    <a:pt x="66682" y="288800"/>
                  </a:lnTo>
                  <a:lnTo>
                    <a:pt x="81108" y="340412"/>
                  </a:lnTo>
                  <a:lnTo>
                    <a:pt x="8422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28703" y="4411440"/>
              <a:ext cx="290824" cy="296593"/>
            </a:xfrm>
            <a:custGeom>
              <a:avLst/>
              <a:gdLst/>
              <a:ahLst/>
              <a:cxnLst/>
              <a:rect l="0" t="0" r="0" b="0"/>
              <a:pathLst>
                <a:path w="290824" h="296593">
                  <a:moveTo>
                    <a:pt x="114530" y="0"/>
                  </a:moveTo>
                  <a:lnTo>
                    <a:pt x="92173" y="0"/>
                  </a:lnTo>
                  <a:lnTo>
                    <a:pt x="61502" y="11179"/>
                  </a:lnTo>
                  <a:lnTo>
                    <a:pt x="35777" y="29309"/>
                  </a:lnTo>
                  <a:lnTo>
                    <a:pt x="13337" y="55087"/>
                  </a:lnTo>
                  <a:lnTo>
                    <a:pt x="5214" y="81025"/>
                  </a:lnTo>
                  <a:lnTo>
                    <a:pt x="0" y="139747"/>
                  </a:lnTo>
                  <a:lnTo>
                    <a:pt x="10338" y="199034"/>
                  </a:lnTo>
                  <a:lnTo>
                    <a:pt x="17920" y="219481"/>
                  </a:lnTo>
                  <a:lnTo>
                    <a:pt x="48530" y="259028"/>
                  </a:lnTo>
                  <a:lnTo>
                    <a:pt x="104677" y="292693"/>
                  </a:lnTo>
                  <a:lnTo>
                    <a:pt x="125359" y="296592"/>
                  </a:lnTo>
                  <a:lnTo>
                    <a:pt x="184976" y="286629"/>
                  </a:lnTo>
                  <a:lnTo>
                    <a:pt x="217681" y="275740"/>
                  </a:lnTo>
                  <a:lnTo>
                    <a:pt x="257676" y="245004"/>
                  </a:lnTo>
                  <a:lnTo>
                    <a:pt x="273667" y="218823"/>
                  </a:lnTo>
                  <a:lnTo>
                    <a:pt x="288380" y="177365"/>
                  </a:lnTo>
                  <a:lnTo>
                    <a:pt x="290823" y="140030"/>
                  </a:lnTo>
                  <a:lnTo>
                    <a:pt x="287249" y="117218"/>
                  </a:lnTo>
                  <a:lnTo>
                    <a:pt x="278641" y="98500"/>
                  </a:lnTo>
                  <a:lnTo>
                    <a:pt x="237371" y="44638"/>
                  </a:lnTo>
                  <a:lnTo>
                    <a:pt x="219429" y="31538"/>
                  </a:lnTo>
                  <a:lnTo>
                    <a:pt x="18823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70139" y="4085716"/>
              <a:ext cx="1003270" cy="793919"/>
            </a:xfrm>
            <a:custGeom>
              <a:avLst/>
              <a:gdLst/>
              <a:ahLst/>
              <a:cxnLst/>
              <a:rect l="0" t="0" r="0" b="0"/>
              <a:pathLst>
                <a:path w="1003270" h="793919">
                  <a:moveTo>
                    <a:pt x="562565" y="104626"/>
                  </a:moveTo>
                  <a:lnTo>
                    <a:pt x="518603" y="66253"/>
                  </a:lnTo>
                  <a:lnTo>
                    <a:pt x="457118" y="32993"/>
                  </a:lnTo>
                  <a:lnTo>
                    <a:pt x="398378" y="10603"/>
                  </a:lnTo>
                  <a:lnTo>
                    <a:pt x="350140" y="2678"/>
                  </a:lnTo>
                  <a:lnTo>
                    <a:pt x="287028" y="0"/>
                  </a:lnTo>
                  <a:lnTo>
                    <a:pt x="223684" y="7761"/>
                  </a:lnTo>
                  <a:lnTo>
                    <a:pt x="174702" y="15042"/>
                  </a:lnTo>
                  <a:lnTo>
                    <a:pt x="120591" y="42598"/>
                  </a:lnTo>
                  <a:lnTo>
                    <a:pt x="61337" y="90655"/>
                  </a:lnTo>
                  <a:lnTo>
                    <a:pt x="33925" y="127083"/>
                  </a:lnTo>
                  <a:lnTo>
                    <a:pt x="12207" y="184098"/>
                  </a:lnTo>
                  <a:lnTo>
                    <a:pt x="0" y="230028"/>
                  </a:lnTo>
                  <a:lnTo>
                    <a:pt x="3724" y="289075"/>
                  </a:lnTo>
                  <a:lnTo>
                    <a:pt x="12797" y="342488"/>
                  </a:lnTo>
                  <a:lnTo>
                    <a:pt x="29282" y="398858"/>
                  </a:lnTo>
                  <a:lnTo>
                    <a:pt x="55023" y="460325"/>
                  </a:lnTo>
                  <a:lnTo>
                    <a:pt x="65590" y="482643"/>
                  </a:lnTo>
                  <a:lnTo>
                    <a:pt x="113869" y="539498"/>
                  </a:lnTo>
                  <a:lnTo>
                    <a:pt x="174535" y="599746"/>
                  </a:lnTo>
                  <a:lnTo>
                    <a:pt x="234765" y="646556"/>
                  </a:lnTo>
                  <a:lnTo>
                    <a:pt x="286422" y="676270"/>
                  </a:lnTo>
                  <a:lnTo>
                    <a:pt x="341685" y="704670"/>
                  </a:lnTo>
                  <a:lnTo>
                    <a:pt x="397662" y="727221"/>
                  </a:lnTo>
                  <a:lnTo>
                    <a:pt x="453779" y="742941"/>
                  </a:lnTo>
                  <a:lnTo>
                    <a:pt x="513044" y="757311"/>
                  </a:lnTo>
                  <a:lnTo>
                    <a:pt x="575140" y="771414"/>
                  </a:lnTo>
                  <a:lnTo>
                    <a:pt x="633637" y="784295"/>
                  </a:lnTo>
                  <a:lnTo>
                    <a:pt x="682020" y="788760"/>
                  </a:lnTo>
                  <a:lnTo>
                    <a:pt x="740882" y="793918"/>
                  </a:lnTo>
                  <a:lnTo>
                    <a:pt x="791981" y="784364"/>
                  </a:lnTo>
                  <a:lnTo>
                    <a:pt x="854877" y="764656"/>
                  </a:lnTo>
                  <a:lnTo>
                    <a:pt x="898986" y="733611"/>
                  </a:lnTo>
                  <a:lnTo>
                    <a:pt x="939155" y="692514"/>
                  </a:lnTo>
                  <a:lnTo>
                    <a:pt x="963900" y="637429"/>
                  </a:lnTo>
                  <a:lnTo>
                    <a:pt x="985383" y="576158"/>
                  </a:lnTo>
                  <a:lnTo>
                    <a:pt x="999721" y="525061"/>
                  </a:lnTo>
                  <a:lnTo>
                    <a:pt x="1003269" y="477854"/>
                  </a:lnTo>
                  <a:lnTo>
                    <a:pt x="1001980" y="427992"/>
                  </a:lnTo>
                  <a:lnTo>
                    <a:pt x="984889" y="365509"/>
                  </a:lnTo>
                  <a:lnTo>
                    <a:pt x="976042" y="335218"/>
                  </a:lnTo>
                  <a:lnTo>
                    <a:pt x="938964" y="277654"/>
                  </a:lnTo>
                  <a:lnTo>
                    <a:pt x="891722" y="215827"/>
                  </a:lnTo>
                  <a:lnTo>
                    <a:pt x="850242" y="177414"/>
                  </a:lnTo>
                  <a:lnTo>
                    <a:pt x="792092" y="144437"/>
                  </a:lnTo>
                  <a:lnTo>
                    <a:pt x="730683" y="109628"/>
                  </a:lnTo>
                  <a:lnTo>
                    <a:pt x="667821" y="87209"/>
                  </a:lnTo>
                  <a:lnTo>
                    <a:pt x="609615" y="69548"/>
                  </a:lnTo>
                  <a:lnTo>
                    <a:pt x="583622" y="6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833091" y="160377"/>
            <a:ext cx="7516008" cy="508963"/>
            <a:chOff x="833091" y="160377"/>
            <a:chExt cx="7516008" cy="508963"/>
          </a:xfrm>
        </p:grpSpPr>
        <p:sp>
          <p:nvSpPr>
            <p:cNvPr id="2" name="Freeform 1"/>
            <p:cNvSpPr/>
            <p:nvPr/>
          </p:nvSpPr>
          <p:spPr>
            <a:xfrm>
              <a:off x="833091" y="160377"/>
              <a:ext cx="259595" cy="508963"/>
            </a:xfrm>
            <a:custGeom>
              <a:avLst/>
              <a:gdLst/>
              <a:ahLst/>
              <a:cxnLst/>
              <a:rect l="0" t="0" r="0" b="0"/>
              <a:pathLst>
                <a:path w="259595" h="508963">
                  <a:moveTo>
                    <a:pt x="251344" y="81778"/>
                  </a:moveTo>
                  <a:lnTo>
                    <a:pt x="234576" y="92956"/>
                  </a:lnTo>
                  <a:lnTo>
                    <a:pt x="223224" y="107803"/>
                  </a:lnTo>
                  <a:lnTo>
                    <a:pt x="180740" y="167760"/>
                  </a:lnTo>
                  <a:lnTo>
                    <a:pt x="139004" y="225855"/>
                  </a:lnTo>
                  <a:lnTo>
                    <a:pt x="112273" y="286596"/>
                  </a:lnTo>
                  <a:lnTo>
                    <a:pt x="100627" y="306169"/>
                  </a:lnTo>
                  <a:lnTo>
                    <a:pt x="80499" y="356863"/>
                  </a:lnTo>
                  <a:lnTo>
                    <a:pt x="57054" y="418650"/>
                  </a:lnTo>
                  <a:lnTo>
                    <a:pt x="53858" y="444799"/>
                  </a:lnTo>
                  <a:lnTo>
                    <a:pt x="58678" y="465779"/>
                  </a:lnTo>
                  <a:lnTo>
                    <a:pt x="80835" y="498311"/>
                  </a:lnTo>
                  <a:lnTo>
                    <a:pt x="100303" y="506720"/>
                  </a:lnTo>
                  <a:lnTo>
                    <a:pt x="112045" y="508962"/>
                  </a:lnTo>
                  <a:lnTo>
                    <a:pt x="134451" y="505214"/>
                  </a:lnTo>
                  <a:lnTo>
                    <a:pt x="177431" y="483744"/>
                  </a:lnTo>
                  <a:lnTo>
                    <a:pt x="203577" y="463832"/>
                  </a:lnTo>
                  <a:lnTo>
                    <a:pt x="232203" y="420501"/>
                  </a:lnTo>
                  <a:lnTo>
                    <a:pt x="254181" y="366286"/>
                  </a:lnTo>
                  <a:lnTo>
                    <a:pt x="259594" y="323354"/>
                  </a:lnTo>
                  <a:lnTo>
                    <a:pt x="255608" y="284767"/>
                  </a:lnTo>
                  <a:lnTo>
                    <a:pt x="241429" y="251107"/>
                  </a:lnTo>
                  <a:lnTo>
                    <a:pt x="216821" y="224496"/>
                  </a:lnTo>
                  <a:lnTo>
                    <a:pt x="158396" y="195704"/>
                  </a:lnTo>
                  <a:lnTo>
                    <a:pt x="96947" y="170653"/>
                  </a:lnTo>
                  <a:lnTo>
                    <a:pt x="41239" y="152118"/>
                  </a:lnTo>
                  <a:lnTo>
                    <a:pt x="9326" y="135895"/>
                  </a:lnTo>
                  <a:lnTo>
                    <a:pt x="3431" y="127214"/>
                  </a:lnTo>
                  <a:lnTo>
                    <a:pt x="0" y="105091"/>
                  </a:lnTo>
                  <a:lnTo>
                    <a:pt x="4646" y="71918"/>
                  </a:lnTo>
                  <a:lnTo>
                    <a:pt x="19021" y="39862"/>
                  </a:lnTo>
                  <a:lnTo>
                    <a:pt x="34615" y="24934"/>
                  </a:lnTo>
                  <a:lnTo>
                    <a:pt x="73223" y="5819"/>
                  </a:lnTo>
                  <a:lnTo>
                    <a:pt x="109790" y="0"/>
                  </a:lnTo>
                  <a:lnTo>
                    <a:pt x="162898" y="13675"/>
                  </a:lnTo>
                  <a:lnTo>
                    <a:pt x="196282" y="26374"/>
                  </a:lnTo>
                  <a:lnTo>
                    <a:pt x="213614" y="38047"/>
                  </a:lnTo>
                  <a:lnTo>
                    <a:pt x="225996" y="54153"/>
                  </a:lnTo>
                  <a:lnTo>
                    <a:pt x="251344" y="113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21872" y="460651"/>
              <a:ext cx="267973" cy="163846"/>
            </a:xfrm>
            <a:custGeom>
              <a:avLst/>
              <a:gdLst/>
              <a:ahLst/>
              <a:cxnLst/>
              <a:rect l="0" t="0" r="0" b="0"/>
              <a:pathLst>
                <a:path w="267973" h="163846">
                  <a:moveTo>
                    <a:pt x="15288" y="65773"/>
                  </a:moveTo>
                  <a:lnTo>
                    <a:pt x="18408" y="108465"/>
                  </a:lnTo>
                  <a:lnTo>
                    <a:pt x="24353" y="155705"/>
                  </a:lnTo>
                  <a:lnTo>
                    <a:pt x="22501" y="161992"/>
                  </a:lnTo>
                  <a:lnTo>
                    <a:pt x="18927" y="163845"/>
                  </a:lnTo>
                  <a:lnTo>
                    <a:pt x="14205" y="162740"/>
                  </a:lnTo>
                  <a:lnTo>
                    <a:pt x="11057" y="156154"/>
                  </a:lnTo>
                  <a:lnTo>
                    <a:pt x="0" y="93042"/>
                  </a:lnTo>
                  <a:lnTo>
                    <a:pt x="1530" y="57085"/>
                  </a:lnTo>
                  <a:lnTo>
                    <a:pt x="9563" y="38125"/>
                  </a:lnTo>
                  <a:lnTo>
                    <a:pt x="14981" y="29794"/>
                  </a:lnTo>
                  <a:lnTo>
                    <a:pt x="30360" y="17417"/>
                  </a:lnTo>
                  <a:lnTo>
                    <a:pt x="39374" y="12479"/>
                  </a:lnTo>
                  <a:lnTo>
                    <a:pt x="48893" y="11526"/>
                  </a:lnTo>
                  <a:lnTo>
                    <a:pt x="68828" y="16707"/>
                  </a:lnTo>
                  <a:lnTo>
                    <a:pt x="94193" y="32778"/>
                  </a:lnTo>
                  <a:lnTo>
                    <a:pt x="106119" y="48769"/>
                  </a:lnTo>
                  <a:lnTo>
                    <a:pt x="123307" y="87631"/>
                  </a:lnTo>
                  <a:lnTo>
                    <a:pt x="124518" y="108243"/>
                  </a:lnTo>
                  <a:lnTo>
                    <a:pt x="123203" y="118653"/>
                  </a:lnTo>
                  <a:lnTo>
                    <a:pt x="121157" y="120914"/>
                  </a:lnTo>
                  <a:lnTo>
                    <a:pt x="118622" y="117741"/>
                  </a:lnTo>
                  <a:lnTo>
                    <a:pt x="113857" y="101738"/>
                  </a:lnTo>
                  <a:lnTo>
                    <a:pt x="111739" y="79028"/>
                  </a:lnTo>
                  <a:lnTo>
                    <a:pt x="117037" y="59576"/>
                  </a:lnTo>
                  <a:lnTo>
                    <a:pt x="139502" y="22435"/>
                  </a:lnTo>
                  <a:lnTo>
                    <a:pt x="155892" y="8297"/>
                  </a:lnTo>
                  <a:lnTo>
                    <a:pt x="165176" y="2890"/>
                  </a:lnTo>
                  <a:lnTo>
                    <a:pt x="184850" y="0"/>
                  </a:lnTo>
                  <a:lnTo>
                    <a:pt x="195010" y="868"/>
                  </a:lnTo>
                  <a:lnTo>
                    <a:pt x="212538" y="8071"/>
                  </a:lnTo>
                  <a:lnTo>
                    <a:pt x="228127" y="20241"/>
                  </a:lnTo>
                  <a:lnTo>
                    <a:pt x="248887" y="47993"/>
                  </a:lnTo>
                  <a:lnTo>
                    <a:pt x="261797" y="85332"/>
                  </a:lnTo>
                  <a:lnTo>
                    <a:pt x="266752" y="133631"/>
                  </a:lnTo>
                  <a:lnTo>
                    <a:pt x="267972" y="160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46519" y="470763"/>
              <a:ext cx="176934" cy="163811"/>
            </a:xfrm>
            <a:custGeom>
              <a:avLst/>
              <a:gdLst/>
              <a:ahLst/>
              <a:cxnLst/>
              <a:rect l="0" t="0" r="0" b="0"/>
              <a:pathLst>
                <a:path w="176934" h="163811">
                  <a:moveTo>
                    <a:pt x="101253" y="13547"/>
                  </a:moveTo>
                  <a:lnTo>
                    <a:pt x="84485" y="2369"/>
                  </a:lnTo>
                  <a:lnTo>
                    <a:pt x="66894" y="0"/>
                  </a:lnTo>
                  <a:lnTo>
                    <a:pt x="57290" y="1007"/>
                  </a:lnTo>
                  <a:lnTo>
                    <a:pt x="40379" y="11483"/>
                  </a:lnTo>
                  <a:lnTo>
                    <a:pt x="10460" y="41216"/>
                  </a:lnTo>
                  <a:lnTo>
                    <a:pt x="2409" y="61719"/>
                  </a:lnTo>
                  <a:lnTo>
                    <a:pt x="0" y="86430"/>
                  </a:lnTo>
                  <a:lnTo>
                    <a:pt x="2829" y="113010"/>
                  </a:lnTo>
                  <a:lnTo>
                    <a:pt x="11105" y="134182"/>
                  </a:lnTo>
                  <a:lnTo>
                    <a:pt x="16588" y="143104"/>
                  </a:lnTo>
                  <a:lnTo>
                    <a:pt x="32038" y="156136"/>
                  </a:lnTo>
                  <a:lnTo>
                    <a:pt x="41072" y="161249"/>
                  </a:lnTo>
                  <a:lnTo>
                    <a:pt x="63587" y="163810"/>
                  </a:lnTo>
                  <a:lnTo>
                    <a:pt x="110580" y="155923"/>
                  </a:lnTo>
                  <a:lnTo>
                    <a:pt x="137422" y="140871"/>
                  </a:lnTo>
                  <a:lnTo>
                    <a:pt x="160192" y="121593"/>
                  </a:lnTo>
                  <a:lnTo>
                    <a:pt x="176168" y="95474"/>
                  </a:lnTo>
                  <a:lnTo>
                    <a:pt x="176933" y="85712"/>
                  </a:lnTo>
                  <a:lnTo>
                    <a:pt x="171543" y="65508"/>
                  </a:lnTo>
                  <a:lnTo>
                    <a:pt x="155355" y="39992"/>
                  </a:lnTo>
                  <a:lnTo>
                    <a:pt x="139336" y="280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9894" y="463253"/>
              <a:ext cx="99506" cy="171754"/>
            </a:xfrm>
            <a:custGeom>
              <a:avLst/>
              <a:gdLst/>
              <a:ahLst/>
              <a:cxnLst/>
              <a:rect l="0" t="0" r="0" b="0"/>
              <a:pathLst>
                <a:path w="99506" h="171754">
                  <a:moveTo>
                    <a:pt x="15277" y="73700"/>
                  </a:moveTo>
                  <a:lnTo>
                    <a:pt x="20866" y="135792"/>
                  </a:lnTo>
                  <a:lnTo>
                    <a:pt x="30895" y="171753"/>
                  </a:lnTo>
                  <a:lnTo>
                    <a:pt x="11418" y="114710"/>
                  </a:lnTo>
                  <a:lnTo>
                    <a:pt x="0" y="73482"/>
                  </a:lnTo>
                  <a:lnTo>
                    <a:pt x="6583" y="31543"/>
                  </a:lnTo>
                  <a:lnTo>
                    <a:pt x="9481" y="21029"/>
                  </a:lnTo>
                  <a:lnTo>
                    <a:pt x="16092" y="14019"/>
                  </a:lnTo>
                  <a:lnTo>
                    <a:pt x="35916" y="6231"/>
                  </a:lnTo>
                  <a:lnTo>
                    <a:pt x="87896" y="821"/>
                  </a:lnTo>
                  <a:lnTo>
                    <a:pt x="995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8303" y="447168"/>
              <a:ext cx="134419" cy="184542"/>
            </a:xfrm>
            <a:custGeom>
              <a:avLst/>
              <a:gdLst/>
              <a:ahLst/>
              <a:cxnLst/>
              <a:rect l="0" t="0" r="0" b="0"/>
              <a:pathLst>
                <a:path w="134419" h="184542">
                  <a:moveTo>
                    <a:pt x="14267" y="110842"/>
                  </a:moveTo>
                  <a:lnTo>
                    <a:pt x="68142" y="92884"/>
                  </a:lnTo>
                  <a:lnTo>
                    <a:pt x="119714" y="70104"/>
                  </a:lnTo>
                  <a:lnTo>
                    <a:pt x="126679" y="61456"/>
                  </a:lnTo>
                  <a:lnTo>
                    <a:pt x="134418" y="39370"/>
                  </a:lnTo>
                  <a:lnTo>
                    <a:pt x="134141" y="29269"/>
                  </a:lnTo>
                  <a:lnTo>
                    <a:pt x="127596" y="11806"/>
                  </a:lnTo>
                  <a:lnTo>
                    <a:pt x="120235" y="6214"/>
                  </a:lnTo>
                  <a:lnTo>
                    <a:pt x="99578" y="0"/>
                  </a:lnTo>
                  <a:lnTo>
                    <a:pt x="77919" y="3477"/>
                  </a:lnTo>
                  <a:lnTo>
                    <a:pt x="35419" y="19184"/>
                  </a:lnTo>
                  <a:lnTo>
                    <a:pt x="20548" y="32670"/>
                  </a:lnTo>
                  <a:lnTo>
                    <a:pt x="1469" y="69924"/>
                  </a:lnTo>
                  <a:lnTo>
                    <a:pt x="0" y="90317"/>
                  </a:lnTo>
                  <a:lnTo>
                    <a:pt x="8589" y="132004"/>
                  </a:lnTo>
                  <a:lnTo>
                    <a:pt x="13991" y="140158"/>
                  </a:lnTo>
                  <a:lnTo>
                    <a:pt x="29352" y="152337"/>
                  </a:lnTo>
                  <a:lnTo>
                    <a:pt x="86371" y="173469"/>
                  </a:lnTo>
                  <a:lnTo>
                    <a:pt x="119551" y="184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54681" y="315854"/>
              <a:ext cx="30128" cy="336913"/>
            </a:xfrm>
            <a:custGeom>
              <a:avLst/>
              <a:gdLst/>
              <a:ahLst/>
              <a:cxnLst/>
              <a:rect l="0" t="0" r="0" b="0"/>
              <a:pathLst>
                <a:path w="30128" h="336913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6932" y="163339"/>
                  </a:lnTo>
                  <a:lnTo>
                    <a:pt x="8436" y="212174"/>
                  </a:lnTo>
                  <a:lnTo>
                    <a:pt x="14534" y="269899"/>
                  </a:lnTo>
                  <a:lnTo>
                    <a:pt x="27265" y="324852"/>
                  </a:lnTo>
                  <a:lnTo>
                    <a:pt x="301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26880" y="463253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15206" y="8334"/>
                  </a:lnTo>
                  <a:lnTo>
                    <a:pt x="163783" y="10095"/>
                  </a:lnTo>
                  <a:lnTo>
                    <a:pt x="107395" y="10443"/>
                  </a:lnTo>
                  <a:lnTo>
                    <a:pt x="44264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42735" y="252683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1" y="57265"/>
                  </a:lnTo>
                  <a:lnTo>
                    <a:pt x="3120" y="106655"/>
                  </a:lnTo>
                  <a:lnTo>
                    <a:pt x="8334" y="158334"/>
                  </a:lnTo>
                  <a:lnTo>
                    <a:pt x="9879" y="213810"/>
                  </a:lnTo>
                  <a:lnTo>
                    <a:pt x="13456" y="268462"/>
                  </a:lnTo>
                  <a:lnTo>
                    <a:pt x="19556" y="328851"/>
                  </a:lnTo>
                  <a:lnTo>
                    <a:pt x="18887" y="335047"/>
                  </a:lnTo>
                  <a:lnTo>
                    <a:pt x="17271" y="335669"/>
                  </a:lnTo>
                  <a:lnTo>
                    <a:pt x="15024" y="332574"/>
                  </a:lnTo>
                  <a:lnTo>
                    <a:pt x="6272" y="305861"/>
                  </a:lnTo>
                  <a:lnTo>
                    <a:pt x="5907" y="284507"/>
                  </a:lnTo>
                  <a:lnTo>
                    <a:pt x="15205" y="242203"/>
                  </a:lnTo>
                  <a:lnTo>
                    <a:pt x="30502" y="216174"/>
                  </a:lnTo>
                  <a:lnTo>
                    <a:pt x="39052" y="210796"/>
                  </a:lnTo>
                  <a:lnTo>
                    <a:pt x="61030" y="204822"/>
                  </a:lnTo>
                  <a:lnTo>
                    <a:pt x="72273" y="206738"/>
                  </a:lnTo>
                  <a:lnTo>
                    <a:pt x="94123" y="218226"/>
                  </a:lnTo>
                  <a:lnTo>
                    <a:pt x="109293" y="235030"/>
                  </a:lnTo>
                  <a:lnTo>
                    <a:pt x="136299" y="295097"/>
                  </a:lnTo>
                  <a:lnTo>
                    <a:pt x="153173" y="354716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66109" y="462542"/>
              <a:ext cx="229353" cy="185760"/>
            </a:xfrm>
            <a:custGeom>
              <a:avLst/>
              <a:gdLst/>
              <a:ahLst/>
              <a:cxnLst/>
              <a:rect l="0" t="0" r="0" b="0"/>
              <a:pathLst>
                <a:path w="229353" h="185760">
                  <a:moveTo>
                    <a:pt x="134595" y="42825"/>
                  </a:moveTo>
                  <a:lnTo>
                    <a:pt x="129006" y="26058"/>
                  </a:lnTo>
                  <a:lnTo>
                    <a:pt x="116904" y="11587"/>
                  </a:lnTo>
                  <a:lnTo>
                    <a:pt x="108763" y="4452"/>
                  </a:lnTo>
                  <a:lnTo>
                    <a:pt x="99826" y="865"/>
                  </a:lnTo>
                  <a:lnTo>
                    <a:pt x="80538" y="0"/>
                  </a:lnTo>
                  <a:lnTo>
                    <a:pt x="63386" y="6634"/>
                  </a:lnTo>
                  <a:lnTo>
                    <a:pt x="33312" y="29957"/>
                  </a:lnTo>
                  <a:lnTo>
                    <a:pt x="17498" y="55780"/>
                  </a:lnTo>
                  <a:lnTo>
                    <a:pt x="2844" y="97117"/>
                  </a:lnTo>
                  <a:lnTo>
                    <a:pt x="0" y="122327"/>
                  </a:lnTo>
                  <a:lnTo>
                    <a:pt x="4975" y="142890"/>
                  </a:lnTo>
                  <a:lnTo>
                    <a:pt x="27233" y="175155"/>
                  </a:lnTo>
                  <a:lnTo>
                    <a:pt x="46714" y="183527"/>
                  </a:lnTo>
                  <a:lnTo>
                    <a:pt x="58460" y="185759"/>
                  </a:lnTo>
                  <a:lnTo>
                    <a:pt x="68631" y="184908"/>
                  </a:lnTo>
                  <a:lnTo>
                    <a:pt x="86170" y="177723"/>
                  </a:lnTo>
                  <a:lnTo>
                    <a:pt x="109199" y="160524"/>
                  </a:lnTo>
                  <a:lnTo>
                    <a:pt x="125251" y="135021"/>
                  </a:lnTo>
                  <a:lnTo>
                    <a:pt x="137416" y="99648"/>
                  </a:lnTo>
                  <a:lnTo>
                    <a:pt x="141155" y="94745"/>
                  </a:lnTo>
                  <a:lnTo>
                    <a:pt x="144818" y="94986"/>
                  </a:lnTo>
                  <a:lnTo>
                    <a:pt x="148429" y="98656"/>
                  </a:lnTo>
                  <a:lnTo>
                    <a:pt x="175261" y="143725"/>
                  </a:lnTo>
                  <a:lnTo>
                    <a:pt x="194393" y="152011"/>
                  </a:lnTo>
                  <a:lnTo>
                    <a:pt x="229352" y="158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37575" y="438548"/>
              <a:ext cx="157928" cy="216487"/>
            </a:xfrm>
            <a:custGeom>
              <a:avLst/>
              <a:gdLst/>
              <a:ahLst/>
              <a:cxnLst/>
              <a:rect l="0" t="0" r="0" b="0"/>
              <a:pathLst>
                <a:path w="157928" h="216487">
                  <a:moveTo>
                    <a:pt x="0" y="77348"/>
                  </a:moveTo>
                  <a:lnTo>
                    <a:pt x="0" y="135965"/>
                  </a:lnTo>
                  <a:lnTo>
                    <a:pt x="1170" y="188969"/>
                  </a:lnTo>
                  <a:lnTo>
                    <a:pt x="6066" y="216486"/>
                  </a:lnTo>
                  <a:lnTo>
                    <a:pt x="5213" y="215730"/>
                  </a:lnTo>
                  <a:lnTo>
                    <a:pt x="3475" y="211717"/>
                  </a:lnTo>
                  <a:lnTo>
                    <a:pt x="458" y="155816"/>
                  </a:lnTo>
                  <a:lnTo>
                    <a:pt x="90" y="95837"/>
                  </a:lnTo>
                  <a:lnTo>
                    <a:pt x="8423" y="40099"/>
                  </a:lnTo>
                  <a:lnTo>
                    <a:pt x="14662" y="16339"/>
                  </a:lnTo>
                  <a:lnTo>
                    <a:pt x="21473" y="8599"/>
                  </a:lnTo>
                  <a:lnTo>
                    <a:pt x="41519" y="0"/>
                  </a:lnTo>
                  <a:lnTo>
                    <a:pt x="51076" y="46"/>
                  </a:lnTo>
                  <a:lnTo>
                    <a:pt x="67934" y="6337"/>
                  </a:lnTo>
                  <a:lnTo>
                    <a:pt x="80106" y="20051"/>
                  </a:lnTo>
                  <a:lnTo>
                    <a:pt x="116376" y="80983"/>
                  </a:lnTo>
                  <a:lnTo>
                    <a:pt x="138411" y="134218"/>
                  </a:lnTo>
                  <a:lnTo>
                    <a:pt x="154548" y="189212"/>
                  </a:lnTo>
                  <a:lnTo>
                    <a:pt x="157927" y="214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05505" y="179975"/>
              <a:ext cx="360810" cy="448157"/>
            </a:xfrm>
            <a:custGeom>
              <a:avLst/>
              <a:gdLst/>
              <a:ahLst/>
              <a:cxnLst/>
              <a:rect l="0" t="0" r="0" b="0"/>
              <a:pathLst>
                <a:path w="360810" h="448157">
                  <a:moveTo>
                    <a:pt x="11179" y="62180"/>
                  </a:moveTo>
                  <a:lnTo>
                    <a:pt x="0" y="51002"/>
                  </a:lnTo>
                  <a:lnTo>
                    <a:pt x="217" y="45369"/>
                  </a:lnTo>
                  <a:lnTo>
                    <a:pt x="9816" y="32872"/>
                  </a:lnTo>
                  <a:lnTo>
                    <a:pt x="34952" y="18271"/>
                  </a:lnTo>
                  <a:lnTo>
                    <a:pt x="76056" y="4027"/>
                  </a:lnTo>
                  <a:lnTo>
                    <a:pt x="131142" y="0"/>
                  </a:lnTo>
                  <a:lnTo>
                    <a:pt x="160422" y="1789"/>
                  </a:lnTo>
                  <a:lnTo>
                    <a:pt x="181234" y="10383"/>
                  </a:lnTo>
                  <a:lnTo>
                    <a:pt x="206105" y="28375"/>
                  </a:lnTo>
                  <a:lnTo>
                    <a:pt x="222703" y="54114"/>
                  </a:lnTo>
                  <a:lnTo>
                    <a:pt x="235029" y="83966"/>
                  </a:lnTo>
                  <a:lnTo>
                    <a:pt x="236230" y="107738"/>
                  </a:lnTo>
                  <a:lnTo>
                    <a:pt x="231694" y="132731"/>
                  </a:lnTo>
                  <a:lnTo>
                    <a:pt x="203200" y="188107"/>
                  </a:lnTo>
                  <a:lnTo>
                    <a:pt x="173371" y="217469"/>
                  </a:lnTo>
                  <a:lnTo>
                    <a:pt x="173119" y="217179"/>
                  </a:lnTo>
                  <a:lnTo>
                    <a:pt x="175291" y="214645"/>
                  </a:lnTo>
                  <a:lnTo>
                    <a:pt x="200704" y="211080"/>
                  </a:lnTo>
                  <a:lnTo>
                    <a:pt x="253336" y="221229"/>
                  </a:lnTo>
                  <a:lnTo>
                    <a:pt x="295448" y="239956"/>
                  </a:lnTo>
                  <a:lnTo>
                    <a:pt x="321444" y="264983"/>
                  </a:lnTo>
                  <a:lnTo>
                    <a:pt x="355226" y="323561"/>
                  </a:lnTo>
                  <a:lnTo>
                    <a:pt x="359866" y="334700"/>
                  </a:lnTo>
                  <a:lnTo>
                    <a:pt x="360809" y="378323"/>
                  </a:lnTo>
                  <a:lnTo>
                    <a:pt x="348089" y="417115"/>
                  </a:lnTo>
                  <a:lnTo>
                    <a:pt x="332882" y="433618"/>
                  </a:lnTo>
                  <a:lnTo>
                    <a:pt x="323914" y="439657"/>
                  </a:lnTo>
                  <a:lnTo>
                    <a:pt x="283345" y="448156"/>
                  </a:lnTo>
                  <a:lnTo>
                    <a:pt x="225640" y="442622"/>
                  </a:lnTo>
                  <a:lnTo>
                    <a:pt x="172301" y="427144"/>
                  </a:lnTo>
                  <a:lnTo>
                    <a:pt x="126992" y="399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71887" y="210569"/>
              <a:ext cx="39720" cy="400084"/>
            </a:xfrm>
            <a:custGeom>
              <a:avLst/>
              <a:gdLst/>
              <a:ahLst/>
              <a:cxnLst/>
              <a:rect l="0" t="0" r="0" b="0"/>
              <a:pathLst>
                <a:path w="39720" h="400084">
                  <a:moveTo>
                    <a:pt x="39719" y="0"/>
                  </a:moveTo>
                  <a:lnTo>
                    <a:pt x="22930" y="63451"/>
                  </a:lnTo>
                  <a:lnTo>
                    <a:pt x="19927" y="112127"/>
                  </a:lnTo>
                  <a:lnTo>
                    <a:pt x="17867" y="169314"/>
                  </a:lnTo>
                  <a:lnTo>
                    <a:pt x="11537" y="223823"/>
                  </a:lnTo>
                  <a:lnTo>
                    <a:pt x="7972" y="275848"/>
                  </a:lnTo>
                  <a:lnTo>
                    <a:pt x="0" y="335942"/>
                  </a:lnTo>
                  <a:lnTo>
                    <a:pt x="1009" y="362217"/>
                  </a:lnTo>
                  <a:lnTo>
                    <a:pt x="1866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85264" y="379025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8308" y="7236"/>
                  </a:lnTo>
                  <a:lnTo>
                    <a:pt x="5254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48477" y="484310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69534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64290" y="462692"/>
              <a:ext cx="242156" cy="190075"/>
            </a:xfrm>
            <a:custGeom>
              <a:avLst/>
              <a:gdLst/>
              <a:ahLst/>
              <a:cxnLst/>
              <a:rect l="0" t="0" r="0" b="0"/>
              <a:pathLst>
                <a:path w="242156" h="190075">
                  <a:moveTo>
                    <a:pt x="0" y="74261"/>
                  </a:moveTo>
                  <a:lnTo>
                    <a:pt x="8333" y="111739"/>
                  </a:lnTo>
                  <a:lnTo>
                    <a:pt x="10095" y="163162"/>
                  </a:lnTo>
                  <a:lnTo>
                    <a:pt x="9070" y="168623"/>
                  </a:lnTo>
                  <a:lnTo>
                    <a:pt x="7216" y="168755"/>
                  </a:lnTo>
                  <a:lnTo>
                    <a:pt x="4811" y="165333"/>
                  </a:lnTo>
                  <a:lnTo>
                    <a:pt x="633" y="110459"/>
                  </a:lnTo>
                  <a:lnTo>
                    <a:pt x="5714" y="56195"/>
                  </a:lnTo>
                  <a:lnTo>
                    <a:pt x="14691" y="22505"/>
                  </a:lnTo>
                  <a:lnTo>
                    <a:pt x="20322" y="14020"/>
                  </a:lnTo>
                  <a:lnTo>
                    <a:pt x="35939" y="1474"/>
                  </a:lnTo>
                  <a:lnTo>
                    <a:pt x="43846" y="0"/>
                  </a:lnTo>
                  <a:lnTo>
                    <a:pt x="51458" y="1357"/>
                  </a:lnTo>
                  <a:lnTo>
                    <a:pt x="66154" y="9104"/>
                  </a:lnTo>
                  <a:lnTo>
                    <a:pt x="101706" y="39829"/>
                  </a:lnTo>
                  <a:lnTo>
                    <a:pt x="117223" y="66009"/>
                  </a:lnTo>
                  <a:lnTo>
                    <a:pt x="124540" y="105343"/>
                  </a:lnTo>
                  <a:lnTo>
                    <a:pt x="140809" y="43711"/>
                  </a:lnTo>
                  <a:lnTo>
                    <a:pt x="146515" y="32838"/>
                  </a:lnTo>
                  <a:lnTo>
                    <a:pt x="154998" y="25588"/>
                  </a:lnTo>
                  <a:lnTo>
                    <a:pt x="176902" y="17534"/>
                  </a:lnTo>
                  <a:lnTo>
                    <a:pt x="186955" y="17725"/>
                  </a:lnTo>
                  <a:lnTo>
                    <a:pt x="204364" y="24178"/>
                  </a:lnTo>
                  <a:lnTo>
                    <a:pt x="216781" y="37964"/>
                  </a:lnTo>
                  <a:lnTo>
                    <a:pt x="234283" y="75410"/>
                  </a:lnTo>
                  <a:lnTo>
                    <a:pt x="241119" y="138507"/>
                  </a:lnTo>
                  <a:lnTo>
                    <a:pt x="242155" y="1900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40770" y="428947"/>
              <a:ext cx="122370" cy="202763"/>
            </a:xfrm>
            <a:custGeom>
              <a:avLst/>
              <a:gdLst/>
              <a:ahLst/>
              <a:cxnLst/>
              <a:rect l="0" t="0" r="0" b="0"/>
              <a:pathLst>
                <a:path w="122370" h="202763">
                  <a:moveTo>
                    <a:pt x="18318" y="129063"/>
                  </a:moveTo>
                  <a:lnTo>
                    <a:pt x="36299" y="113422"/>
                  </a:lnTo>
                  <a:lnTo>
                    <a:pt x="76881" y="88630"/>
                  </a:lnTo>
                  <a:lnTo>
                    <a:pt x="119997" y="48184"/>
                  </a:lnTo>
                  <a:lnTo>
                    <a:pt x="122369" y="40049"/>
                  </a:lnTo>
                  <a:lnTo>
                    <a:pt x="118765" y="21651"/>
                  </a:lnTo>
                  <a:lnTo>
                    <a:pt x="113359" y="14171"/>
                  </a:lnTo>
                  <a:lnTo>
                    <a:pt x="97993" y="2740"/>
                  </a:lnTo>
                  <a:lnTo>
                    <a:pt x="79465" y="0"/>
                  </a:lnTo>
                  <a:lnTo>
                    <a:pt x="69611" y="907"/>
                  </a:lnTo>
                  <a:lnTo>
                    <a:pt x="52424" y="8154"/>
                  </a:lnTo>
                  <a:lnTo>
                    <a:pt x="22325" y="31870"/>
                  </a:lnTo>
                  <a:lnTo>
                    <a:pt x="6507" y="57761"/>
                  </a:lnTo>
                  <a:lnTo>
                    <a:pt x="0" y="93249"/>
                  </a:lnTo>
                  <a:lnTo>
                    <a:pt x="3662" y="127810"/>
                  </a:lnTo>
                  <a:lnTo>
                    <a:pt x="12194" y="146443"/>
                  </a:lnTo>
                  <a:lnTo>
                    <a:pt x="24955" y="162524"/>
                  </a:lnTo>
                  <a:lnTo>
                    <a:pt x="53040" y="183561"/>
                  </a:lnTo>
                  <a:lnTo>
                    <a:pt x="113074" y="202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58650" y="421139"/>
              <a:ext cx="194706" cy="221628"/>
            </a:xfrm>
            <a:custGeom>
              <a:avLst/>
              <a:gdLst/>
              <a:ahLst/>
              <a:cxnLst/>
              <a:rect l="0" t="0" r="0" b="0"/>
              <a:pathLst>
                <a:path w="194706" h="221628">
                  <a:moveTo>
                    <a:pt x="116293" y="0"/>
                  </a:moveTo>
                  <a:lnTo>
                    <a:pt x="57676" y="5590"/>
                  </a:lnTo>
                  <a:lnTo>
                    <a:pt x="37208" y="14573"/>
                  </a:lnTo>
                  <a:lnTo>
                    <a:pt x="5004" y="39404"/>
                  </a:lnTo>
                  <a:lnTo>
                    <a:pt x="1156" y="47326"/>
                  </a:lnTo>
                  <a:lnTo>
                    <a:pt x="0" y="65488"/>
                  </a:lnTo>
                  <a:lnTo>
                    <a:pt x="4839" y="71735"/>
                  </a:lnTo>
                  <a:lnTo>
                    <a:pt x="22694" y="78676"/>
                  </a:lnTo>
                  <a:lnTo>
                    <a:pt x="82664" y="86617"/>
                  </a:lnTo>
                  <a:lnTo>
                    <a:pt x="135911" y="103260"/>
                  </a:lnTo>
                  <a:lnTo>
                    <a:pt x="180892" y="134019"/>
                  </a:lnTo>
                  <a:lnTo>
                    <a:pt x="187435" y="143158"/>
                  </a:lnTo>
                  <a:lnTo>
                    <a:pt x="194705" y="165792"/>
                  </a:lnTo>
                  <a:lnTo>
                    <a:pt x="194304" y="176039"/>
                  </a:lnTo>
                  <a:lnTo>
                    <a:pt x="187619" y="193663"/>
                  </a:lnTo>
                  <a:lnTo>
                    <a:pt x="170701" y="216739"/>
                  </a:lnTo>
                  <a:lnTo>
                    <a:pt x="161924" y="220532"/>
                  </a:lnTo>
                  <a:lnTo>
                    <a:pt x="139692" y="221627"/>
                  </a:lnTo>
                  <a:lnTo>
                    <a:pt x="88135" y="212835"/>
                  </a:lnTo>
                  <a:lnTo>
                    <a:pt x="6365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17918" y="425471"/>
              <a:ext cx="220321" cy="219598"/>
            </a:xfrm>
            <a:custGeom>
              <a:avLst/>
              <a:gdLst/>
              <a:ahLst/>
              <a:cxnLst/>
              <a:rect l="0" t="0" r="0" b="0"/>
              <a:pathLst>
                <a:path w="220321" h="219598">
                  <a:moveTo>
                    <a:pt x="167677" y="111482"/>
                  </a:moveTo>
                  <a:lnTo>
                    <a:pt x="164558" y="68790"/>
                  </a:lnTo>
                  <a:lnTo>
                    <a:pt x="158102" y="49224"/>
                  </a:lnTo>
                  <a:lnTo>
                    <a:pt x="128274" y="10289"/>
                  </a:lnTo>
                  <a:lnTo>
                    <a:pt x="108441" y="2166"/>
                  </a:lnTo>
                  <a:lnTo>
                    <a:pt x="96601" y="0"/>
                  </a:lnTo>
                  <a:lnTo>
                    <a:pt x="74087" y="3833"/>
                  </a:lnTo>
                  <a:lnTo>
                    <a:pt x="63170" y="8130"/>
                  </a:lnTo>
                  <a:lnTo>
                    <a:pt x="47920" y="22264"/>
                  </a:lnTo>
                  <a:lnTo>
                    <a:pt x="12524" y="75169"/>
                  </a:lnTo>
                  <a:lnTo>
                    <a:pt x="3163" y="113201"/>
                  </a:lnTo>
                  <a:lnTo>
                    <a:pt x="0" y="167973"/>
                  </a:lnTo>
                  <a:lnTo>
                    <a:pt x="5807" y="189622"/>
                  </a:lnTo>
                  <a:lnTo>
                    <a:pt x="10631" y="198670"/>
                  </a:lnTo>
                  <a:lnTo>
                    <a:pt x="25350" y="211843"/>
                  </a:lnTo>
                  <a:lnTo>
                    <a:pt x="34188" y="216994"/>
                  </a:lnTo>
                  <a:lnTo>
                    <a:pt x="53367" y="219597"/>
                  </a:lnTo>
                  <a:lnTo>
                    <a:pt x="72420" y="215685"/>
                  </a:lnTo>
                  <a:lnTo>
                    <a:pt x="103715" y="194110"/>
                  </a:lnTo>
                  <a:lnTo>
                    <a:pt x="132426" y="161729"/>
                  </a:lnTo>
                  <a:lnTo>
                    <a:pt x="148004" y="131829"/>
                  </a:lnTo>
                  <a:lnTo>
                    <a:pt x="151052" y="129726"/>
                  </a:lnTo>
                  <a:lnTo>
                    <a:pt x="153084" y="133003"/>
                  </a:lnTo>
                  <a:lnTo>
                    <a:pt x="154439" y="139867"/>
                  </a:lnTo>
                  <a:lnTo>
                    <a:pt x="167525" y="160707"/>
                  </a:lnTo>
                  <a:lnTo>
                    <a:pt x="192907" y="187539"/>
                  </a:lnTo>
                  <a:lnTo>
                    <a:pt x="220320" y="206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15465" y="452823"/>
              <a:ext cx="179955" cy="199944"/>
            </a:xfrm>
            <a:custGeom>
              <a:avLst/>
              <a:gdLst/>
              <a:ahLst/>
              <a:cxnLst/>
              <a:rect l="0" t="0" r="0" b="0"/>
              <a:pathLst>
                <a:path w="179955" h="199944">
                  <a:moveTo>
                    <a:pt x="7042" y="20959"/>
                  </a:moveTo>
                  <a:lnTo>
                    <a:pt x="16108" y="79576"/>
                  </a:lnTo>
                  <a:lnTo>
                    <a:pt x="28832" y="136173"/>
                  </a:lnTo>
                  <a:lnTo>
                    <a:pt x="36692" y="184357"/>
                  </a:lnTo>
                  <a:lnTo>
                    <a:pt x="36168" y="188383"/>
                  </a:lnTo>
                  <a:lnTo>
                    <a:pt x="34648" y="186387"/>
                  </a:lnTo>
                  <a:lnTo>
                    <a:pt x="14102" y="127249"/>
                  </a:lnTo>
                  <a:lnTo>
                    <a:pt x="4332" y="103294"/>
                  </a:lnTo>
                  <a:lnTo>
                    <a:pt x="0" y="59263"/>
                  </a:lnTo>
                  <a:lnTo>
                    <a:pt x="3132" y="34473"/>
                  </a:lnTo>
                  <a:lnTo>
                    <a:pt x="11544" y="14877"/>
                  </a:lnTo>
                  <a:lnTo>
                    <a:pt x="17063" y="6376"/>
                  </a:lnTo>
                  <a:lnTo>
                    <a:pt x="24251" y="1878"/>
                  </a:lnTo>
                  <a:lnTo>
                    <a:pt x="41597" y="0"/>
                  </a:lnTo>
                  <a:lnTo>
                    <a:pt x="76683" y="11109"/>
                  </a:lnTo>
                  <a:lnTo>
                    <a:pt x="96876" y="25940"/>
                  </a:lnTo>
                  <a:lnTo>
                    <a:pt x="148695" y="84567"/>
                  </a:lnTo>
                  <a:lnTo>
                    <a:pt x="174995" y="147339"/>
                  </a:lnTo>
                  <a:lnTo>
                    <a:pt x="179954" y="167205"/>
                  </a:lnTo>
                  <a:lnTo>
                    <a:pt x="175499" y="199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24879" y="463253"/>
              <a:ext cx="166126" cy="172199"/>
            </a:xfrm>
            <a:custGeom>
              <a:avLst/>
              <a:gdLst/>
              <a:ahLst/>
              <a:cxnLst/>
              <a:rect l="0" t="0" r="0" b="0"/>
              <a:pathLst>
                <a:path w="166126" h="172199">
                  <a:moveTo>
                    <a:pt x="29254" y="0"/>
                  </a:moveTo>
                  <a:lnTo>
                    <a:pt x="5536" y="43963"/>
                  </a:lnTo>
                  <a:lnTo>
                    <a:pt x="0" y="79837"/>
                  </a:lnTo>
                  <a:lnTo>
                    <a:pt x="9539" y="120102"/>
                  </a:lnTo>
                  <a:lnTo>
                    <a:pt x="27182" y="156079"/>
                  </a:lnTo>
                  <a:lnTo>
                    <a:pt x="36062" y="163714"/>
                  </a:lnTo>
                  <a:lnTo>
                    <a:pt x="58406" y="172198"/>
                  </a:lnTo>
                  <a:lnTo>
                    <a:pt x="80816" y="169729"/>
                  </a:lnTo>
                  <a:lnTo>
                    <a:pt x="101304" y="159663"/>
                  </a:lnTo>
                  <a:lnTo>
                    <a:pt x="118208" y="143491"/>
                  </a:lnTo>
                  <a:lnTo>
                    <a:pt x="139719" y="104513"/>
                  </a:lnTo>
                  <a:lnTo>
                    <a:pt x="161284" y="42047"/>
                  </a:lnTo>
                  <a:lnTo>
                    <a:pt x="1661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54176" y="465096"/>
              <a:ext cx="263212" cy="136275"/>
            </a:xfrm>
            <a:custGeom>
              <a:avLst/>
              <a:gdLst/>
              <a:ahLst/>
              <a:cxnLst/>
              <a:rect l="0" t="0" r="0" b="0"/>
              <a:pathLst>
                <a:path w="263212" h="136275">
                  <a:moveTo>
                    <a:pt x="0" y="50800"/>
                  </a:moveTo>
                  <a:lnTo>
                    <a:pt x="17957" y="114228"/>
                  </a:lnTo>
                  <a:lnTo>
                    <a:pt x="24748" y="135142"/>
                  </a:lnTo>
                  <a:lnTo>
                    <a:pt x="25857" y="136274"/>
                  </a:lnTo>
                  <a:lnTo>
                    <a:pt x="21632" y="73473"/>
                  </a:lnTo>
                  <a:lnTo>
                    <a:pt x="23566" y="33861"/>
                  </a:lnTo>
                  <a:lnTo>
                    <a:pt x="32311" y="10516"/>
                  </a:lnTo>
                  <a:lnTo>
                    <a:pt x="39088" y="4057"/>
                  </a:lnTo>
                  <a:lnTo>
                    <a:pt x="47115" y="921"/>
                  </a:lnTo>
                  <a:lnTo>
                    <a:pt x="55976" y="0"/>
                  </a:lnTo>
                  <a:lnTo>
                    <a:pt x="72061" y="5215"/>
                  </a:lnTo>
                  <a:lnTo>
                    <a:pt x="101451" y="27628"/>
                  </a:lnTo>
                  <a:lnTo>
                    <a:pt x="117147" y="53293"/>
                  </a:lnTo>
                  <a:lnTo>
                    <a:pt x="130591" y="86387"/>
                  </a:lnTo>
                  <a:lnTo>
                    <a:pt x="121542" y="52107"/>
                  </a:lnTo>
                  <a:lnTo>
                    <a:pt x="121972" y="42312"/>
                  </a:lnTo>
                  <a:lnTo>
                    <a:pt x="128689" y="25191"/>
                  </a:lnTo>
                  <a:lnTo>
                    <a:pt x="142592" y="12902"/>
                  </a:lnTo>
                  <a:lnTo>
                    <a:pt x="151213" y="7987"/>
                  </a:lnTo>
                  <a:lnTo>
                    <a:pt x="173270" y="5646"/>
                  </a:lnTo>
                  <a:lnTo>
                    <a:pt x="196331" y="9674"/>
                  </a:lnTo>
                  <a:lnTo>
                    <a:pt x="214380" y="19264"/>
                  </a:lnTo>
                  <a:lnTo>
                    <a:pt x="227081" y="37564"/>
                  </a:lnTo>
                  <a:lnTo>
                    <a:pt x="243927" y="67935"/>
                  </a:lnTo>
                  <a:lnTo>
                    <a:pt x="250356" y="76261"/>
                  </a:lnTo>
                  <a:lnTo>
                    <a:pt x="257498" y="97991"/>
                  </a:lnTo>
                  <a:lnTo>
                    <a:pt x="263211" y="135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74970" y="210569"/>
              <a:ext cx="191733" cy="347442"/>
            </a:xfrm>
            <a:custGeom>
              <a:avLst/>
              <a:gdLst/>
              <a:ahLst/>
              <a:cxnLst/>
              <a:rect l="0" t="0" r="0" b="0"/>
              <a:pathLst>
                <a:path w="191733" h="347442">
                  <a:moveTo>
                    <a:pt x="5589" y="0"/>
                  </a:moveTo>
                  <a:lnTo>
                    <a:pt x="0" y="16768"/>
                  </a:lnTo>
                  <a:lnTo>
                    <a:pt x="3273" y="70686"/>
                  </a:lnTo>
                  <a:lnTo>
                    <a:pt x="6073" y="120510"/>
                  </a:lnTo>
                  <a:lnTo>
                    <a:pt x="12622" y="172318"/>
                  </a:lnTo>
                  <a:lnTo>
                    <a:pt x="16252" y="222373"/>
                  </a:lnTo>
                  <a:lnTo>
                    <a:pt x="24246" y="275033"/>
                  </a:lnTo>
                  <a:lnTo>
                    <a:pt x="27501" y="335913"/>
                  </a:lnTo>
                  <a:lnTo>
                    <a:pt x="29555" y="336246"/>
                  </a:lnTo>
                  <a:lnTo>
                    <a:pt x="32096" y="332959"/>
                  </a:lnTo>
                  <a:lnTo>
                    <a:pt x="43407" y="294061"/>
                  </a:lnTo>
                  <a:lnTo>
                    <a:pt x="46854" y="241317"/>
                  </a:lnTo>
                  <a:lnTo>
                    <a:pt x="53125" y="191427"/>
                  </a:lnTo>
                  <a:lnTo>
                    <a:pt x="58337" y="182601"/>
                  </a:lnTo>
                  <a:lnTo>
                    <a:pt x="73486" y="169673"/>
                  </a:lnTo>
                  <a:lnTo>
                    <a:pt x="82439" y="168098"/>
                  </a:lnTo>
                  <a:lnTo>
                    <a:pt x="132346" y="182678"/>
                  </a:lnTo>
                  <a:lnTo>
                    <a:pt x="163640" y="198667"/>
                  </a:lnTo>
                  <a:lnTo>
                    <a:pt x="178389" y="214638"/>
                  </a:lnTo>
                  <a:lnTo>
                    <a:pt x="187674" y="234605"/>
                  </a:lnTo>
                  <a:lnTo>
                    <a:pt x="191732" y="270984"/>
                  </a:lnTo>
                  <a:lnTo>
                    <a:pt x="188536" y="293573"/>
                  </a:lnTo>
                  <a:lnTo>
                    <a:pt x="180095" y="312191"/>
                  </a:lnTo>
                  <a:lnTo>
                    <a:pt x="174569" y="320432"/>
                  </a:lnTo>
                  <a:lnTo>
                    <a:pt x="159071" y="332707"/>
                  </a:lnTo>
                  <a:lnTo>
                    <a:pt x="139314" y="340893"/>
                  </a:lnTo>
                  <a:lnTo>
                    <a:pt x="85383" y="346147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77261" y="375975"/>
              <a:ext cx="168973" cy="189129"/>
            </a:xfrm>
            <a:custGeom>
              <a:avLst/>
              <a:gdLst/>
              <a:ahLst/>
              <a:cxnLst/>
              <a:rect l="0" t="0" r="0" b="0"/>
              <a:pathLst>
                <a:path w="168973" h="189129">
                  <a:moveTo>
                    <a:pt x="45453" y="87278"/>
                  </a:moveTo>
                  <a:lnTo>
                    <a:pt x="104070" y="87278"/>
                  </a:lnTo>
                  <a:lnTo>
                    <a:pt x="138860" y="81689"/>
                  </a:lnTo>
                  <a:lnTo>
                    <a:pt x="165806" y="67035"/>
                  </a:lnTo>
                  <a:lnTo>
                    <a:pt x="168972" y="59745"/>
                  </a:lnTo>
                  <a:lnTo>
                    <a:pt x="168743" y="51375"/>
                  </a:lnTo>
                  <a:lnTo>
                    <a:pt x="162250" y="33887"/>
                  </a:lnTo>
                  <a:lnTo>
                    <a:pt x="151565" y="18315"/>
                  </a:lnTo>
                  <a:lnTo>
                    <a:pt x="132778" y="6715"/>
                  </a:lnTo>
                  <a:lnTo>
                    <a:pt x="110001" y="0"/>
                  </a:lnTo>
                  <a:lnTo>
                    <a:pt x="88179" y="915"/>
                  </a:lnTo>
                  <a:lnTo>
                    <a:pt x="69902" y="8340"/>
                  </a:lnTo>
                  <a:lnTo>
                    <a:pt x="39104" y="32171"/>
                  </a:lnTo>
                  <a:lnTo>
                    <a:pt x="11660" y="67814"/>
                  </a:lnTo>
                  <a:lnTo>
                    <a:pt x="1969" y="87986"/>
                  </a:lnTo>
                  <a:lnTo>
                    <a:pt x="0" y="111770"/>
                  </a:lnTo>
                  <a:lnTo>
                    <a:pt x="8269" y="159577"/>
                  </a:lnTo>
                  <a:lnTo>
                    <a:pt x="13645" y="168232"/>
                  </a:lnTo>
                  <a:lnTo>
                    <a:pt x="28976" y="180970"/>
                  </a:lnTo>
                  <a:lnTo>
                    <a:pt x="68517" y="189128"/>
                  </a:lnTo>
                  <a:lnTo>
                    <a:pt x="122319" y="183778"/>
                  </a:lnTo>
                  <a:lnTo>
                    <a:pt x="140210" y="182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15421" y="393017"/>
              <a:ext cx="133678" cy="211647"/>
            </a:xfrm>
            <a:custGeom>
              <a:avLst/>
              <a:gdLst/>
              <a:ahLst/>
              <a:cxnLst/>
              <a:rect l="0" t="0" r="0" b="0"/>
              <a:pathLst>
                <a:path w="133678" h="211647">
                  <a:moveTo>
                    <a:pt x="7336" y="91293"/>
                  </a:moveTo>
                  <a:lnTo>
                    <a:pt x="7336" y="149910"/>
                  </a:lnTo>
                  <a:lnTo>
                    <a:pt x="12924" y="184700"/>
                  </a:lnTo>
                  <a:lnTo>
                    <a:pt x="27578" y="211646"/>
                  </a:lnTo>
                  <a:lnTo>
                    <a:pt x="31360" y="211303"/>
                  </a:lnTo>
                  <a:lnTo>
                    <a:pt x="33880" y="205225"/>
                  </a:lnTo>
                  <a:lnTo>
                    <a:pt x="35561" y="195324"/>
                  </a:lnTo>
                  <a:lnTo>
                    <a:pt x="31188" y="174964"/>
                  </a:lnTo>
                  <a:lnTo>
                    <a:pt x="7580" y="112301"/>
                  </a:lnTo>
                  <a:lnTo>
                    <a:pt x="0" y="77631"/>
                  </a:lnTo>
                  <a:lnTo>
                    <a:pt x="872" y="40842"/>
                  </a:lnTo>
                  <a:lnTo>
                    <a:pt x="3026" y="29583"/>
                  </a:lnTo>
                  <a:lnTo>
                    <a:pt x="7972" y="20907"/>
                  </a:lnTo>
                  <a:lnTo>
                    <a:pt x="22827" y="8148"/>
                  </a:lnTo>
                  <a:lnTo>
                    <a:pt x="44246" y="1697"/>
                  </a:lnTo>
                  <a:lnTo>
                    <a:pt x="68194" y="0"/>
                  </a:lnTo>
                  <a:lnTo>
                    <a:pt x="109044" y="5323"/>
                  </a:lnTo>
                  <a:lnTo>
                    <a:pt x="133677" y="7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437244" y="95045"/>
            <a:ext cx="2153596" cy="1685157"/>
            <a:chOff x="4437244" y="95045"/>
            <a:chExt cx="2153596" cy="1685157"/>
          </a:xfrm>
        </p:grpSpPr>
        <p:sp>
          <p:nvSpPr>
            <p:cNvPr id="28" name="Freeform 27"/>
            <p:cNvSpPr/>
            <p:nvPr/>
          </p:nvSpPr>
          <p:spPr>
            <a:xfrm>
              <a:off x="4900156" y="95045"/>
              <a:ext cx="1445799" cy="662715"/>
            </a:xfrm>
            <a:custGeom>
              <a:avLst/>
              <a:gdLst/>
              <a:ahLst/>
              <a:cxnLst/>
              <a:rect l="0" t="0" r="0" b="0"/>
              <a:pathLst>
                <a:path w="1445799" h="662715">
                  <a:moveTo>
                    <a:pt x="785233" y="10239"/>
                  </a:moveTo>
                  <a:lnTo>
                    <a:pt x="756507" y="3004"/>
                  </a:lnTo>
                  <a:lnTo>
                    <a:pt x="706141" y="687"/>
                  </a:lnTo>
                  <a:lnTo>
                    <a:pt x="649104" y="0"/>
                  </a:lnTo>
                  <a:lnTo>
                    <a:pt x="589843" y="2888"/>
                  </a:lnTo>
                  <a:lnTo>
                    <a:pt x="538406" y="8787"/>
                  </a:lnTo>
                  <a:lnTo>
                    <a:pt x="480342" y="15398"/>
                  </a:lnTo>
                  <a:lnTo>
                    <a:pt x="428042" y="19177"/>
                  </a:lnTo>
                  <a:lnTo>
                    <a:pt x="369619" y="28859"/>
                  </a:lnTo>
                  <a:lnTo>
                    <a:pt x="312178" y="45476"/>
                  </a:lnTo>
                  <a:lnTo>
                    <a:pt x="259905" y="53334"/>
                  </a:lnTo>
                  <a:lnTo>
                    <a:pt x="200706" y="74991"/>
                  </a:lnTo>
                  <a:lnTo>
                    <a:pt x="143345" y="107388"/>
                  </a:lnTo>
                  <a:lnTo>
                    <a:pt x="85265" y="147582"/>
                  </a:lnTo>
                  <a:lnTo>
                    <a:pt x="33487" y="199815"/>
                  </a:lnTo>
                  <a:lnTo>
                    <a:pt x="10462" y="236946"/>
                  </a:lnTo>
                  <a:lnTo>
                    <a:pt x="0" y="277583"/>
                  </a:lnTo>
                  <a:lnTo>
                    <a:pt x="2490" y="313670"/>
                  </a:lnTo>
                  <a:lnTo>
                    <a:pt x="17098" y="371078"/>
                  </a:lnTo>
                  <a:lnTo>
                    <a:pt x="26209" y="396390"/>
                  </a:lnTo>
                  <a:lnTo>
                    <a:pt x="51069" y="429201"/>
                  </a:lnTo>
                  <a:lnTo>
                    <a:pt x="110487" y="483739"/>
                  </a:lnTo>
                  <a:lnTo>
                    <a:pt x="135832" y="506295"/>
                  </a:lnTo>
                  <a:lnTo>
                    <a:pt x="196730" y="534470"/>
                  </a:lnTo>
                  <a:lnTo>
                    <a:pt x="248755" y="554255"/>
                  </a:lnTo>
                  <a:lnTo>
                    <a:pt x="306691" y="576361"/>
                  </a:lnTo>
                  <a:lnTo>
                    <a:pt x="369392" y="592339"/>
                  </a:lnTo>
                  <a:lnTo>
                    <a:pt x="424151" y="606760"/>
                  </a:lnTo>
                  <a:lnTo>
                    <a:pt x="485085" y="618800"/>
                  </a:lnTo>
                  <a:lnTo>
                    <a:pt x="545492" y="628950"/>
                  </a:lnTo>
                  <a:lnTo>
                    <a:pt x="599706" y="636522"/>
                  </a:lnTo>
                  <a:lnTo>
                    <a:pt x="661149" y="649568"/>
                  </a:lnTo>
                  <a:lnTo>
                    <a:pt x="715488" y="651903"/>
                  </a:lnTo>
                  <a:lnTo>
                    <a:pt x="770113" y="653534"/>
                  </a:lnTo>
                  <a:lnTo>
                    <a:pt x="832331" y="661528"/>
                  </a:lnTo>
                  <a:lnTo>
                    <a:pt x="890809" y="662714"/>
                  </a:lnTo>
                  <a:lnTo>
                    <a:pt x="953255" y="661750"/>
                  </a:lnTo>
                  <a:lnTo>
                    <a:pt x="995610" y="657379"/>
                  </a:lnTo>
                  <a:lnTo>
                    <a:pt x="1040950" y="654656"/>
                  </a:lnTo>
                  <a:lnTo>
                    <a:pt x="1100036" y="650004"/>
                  </a:lnTo>
                  <a:lnTo>
                    <a:pt x="1149129" y="641216"/>
                  </a:lnTo>
                  <a:lnTo>
                    <a:pt x="1211832" y="627766"/>
                  </a:lnTo>
                  <a:lnTo>
                    <a:pt x="1273655" y="604269"/>
                  </a:lnTo>
                  <a:lnTo>
                    <a:pt x="1332141" y="567046"/>
                  </a:lnTo>
                  <a:lnTo>
                    <a:pt x="1368419" y="536308"/>
                  </a:lnTo>
                  <a:lnTo>
                    <a:pt x="1416379" y="478676"/>
                  </a:lnTo>
                  <a:lnTo>
                    <a:pt x="1439317" y="426814"/>
                  </a:lnTo>
                  <a:lnTo>
                    <a:pt x="1445798" y="385443"/>
                  </a:lnTo>
                  <a:lnTo>
                    <a:pt x="1439583" y="322306"/>
                  </a:lnTo>
                  <a:lnTo>
                    <a:pt x="1429240" y="280258"/>
                  </a:lnTo>
                  <a:lnTo>
                    <a:pt x="1393114" y="225027"/>
                  </a:lnTo>
                  <a:lnTo>
                    <a:pt x="1348091" y="173936"/>
                  </a:lnTo>
                  <a:lnTo>
                    <a:pt x="1288899" y="123520"/>
                  </a:lnTo>
                  <a:lnTo>
                    <a:pt x="1231946" y="89678"/>
                  </a:lnTo>
                  <a:lnTo>
                    <a:pt x="1180619" y="71034"/>
                  </a:lnTo>
                  <a:lnTo>
                    <a:pt x="1119792" y="52503"/>
                  </a:lnTo>
                  <a:lnTo>
                    <a:pt x="1065527" y="38345"/>
                  </a:lnTo>
                  <a:lnTo>
                    <a:pt x="1009748" y="31519"/>
                  </a:lnTo>
                  <a:lnTo>
                    <a:pt x="953670" y="23238"/>
                  </a:lnTo>
                  <a:lnTo>
                    <a:pt x="897533" y="21256"/>
                  </a:lnTo>
                  <a:lnTo>
                    <a:pt x="841383" y="20864"/>
                  </a:lnTo>
                  <a:lnTo>
                    <a:pt x="782113" y="20787"/>
                  </a:lnTo>
                  <a:lnTo>
                    <a:pt x="732590" y="20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04527" y="758051"/>
              <a:ext cx="191391" cy="433416"/>
            </a:xfrm>
            <a:custGeom>
              <a:avLst/>
              <a:gdLst/>
              <a:ahLst/>
              <a:cxnLst/>
              <a:rect l="0" t="0" r="0" b="0"/>
              <a:pathLst>
                <a:path w="191391" h="433416">
                  <a:moveTo>
                    <a:pt x="107162" y="0"/>
                  </a:moveTo>
                  <a:lnTo>
                    <a:pt x="101573" y="16768"/>
                  </a:lnTo>
                  <a:lnTo>
                    <a:pt x="105617" y="75446"/>
                  </a:lnTo>
                  <a:lnTo>
                    <a:pt x="106856" y="130197"/>
                  </a:lnTo>
                  <a:lnTo>
                    <a:pt x="114337" y="186072"/>
                  </a:lnTo>
                  <a:lnTo>
                    <a:pt x="117028" y="242169"/>
                  </a:lnTo>
                  <a:lnTo>
                    <a:pt x="124839" y="305112"/>
                  </a:lnTo>
                  <a:lnTo>
                    <a:pt x="127552" y="361739"/>
                  </a:lnTo>
                  <a:lnTo>
                    <a:pt x="128087" y="423315"/>
                  </a:lnTo>
                  <a:lnTo>
                    <a:pt x="124622" y="430779"/>
                  </a:lnTo>
                  <a:lnTo>
                    <a:pt x="118802" y="433415"/>
                  </a:lnTo>
                  <a:lnTo>
                    <a:pt x="111412" y="432833"/>
                  </a:lnTo>
                  <a:lnTo>
                    <a:pt x="96963" y="422827"/>
                  </a:lnTo>
                  <a:lnTo>
                    <a:pt x="62751" y="385098"/>
                  </a:lnTo>
                  <a:lnTo>
                    <a:pt x="25406" y="323928"/>
                  </a:lnTo>
                  <a:lnTo>
                    <a:pt x="10018" y="297190"/>
                  </a:lnTo>
                  <a:lnTo>
                    <a:pt x="3795" y="289374"/>
                  </a:lnTo>
                  <a:lnTo>
                    <a:pt x="816" y="287672"/>
                  </a:lnTo>
                  <a:lnTo>
                    <a:pt x="0" y="290048"/>
                  </a:lnTo>
                  <a:lnTo>
                    <a:pt x="625" y="295141"/>
                  </a:lnTo>
                  <a:lnTo>
                    <a:pt x="36550" y="358606"/>
                  </a:lnTo>
                  <a:lnTo>
                    <a:pt x="56862" y="397089"/>
                  </a:lnTo>
                  <a:lnTo>
                    <a:pt x="83058" y="427568"/>
                  </a:lnTo>
                  <a:lnTo>
                    <a:pt x="92263" y="431274"/>
                  </a:lnTo>
                  <a:lnTo>
                    <a:pt x="114968" y="432273"/>
                  </a:lnTo>
                  <a:lnTo>
                    <a:pt x="125234" y="428562"/>
                  </a:lnTo>
                  <a:lnTo>
                    <a:pt x="177362" y="385392"/>
                  </a:lnTo>
                  <a:lnTo>
                    <a:pt x="19139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37244" y="1435009"/>
              <a:ext cx="251045" cy="174767"/>
            </a:xfrm>
            <a:custGeom>
              <a:avLst/>
              <a:gdLst/>
              <a:ahLst/>
              <a:cxnLst/>
              <a:rect l="0" t="0" r="0" b="0"/>
              <a:pathLst>
                <a:path w="251045" h="174767">
                  <a:moveTo>
                    <a:pt x="16310" y="38980"/>
                  </a:moveTo>
                  <a:lnTo>
                    <a:pt x="10721" y="55748"/>
                  </a:lnTo>
                  <a:lnTo>
                    <a:pt x="11096" y="73339"/>
                  </a:lnTo>
                  <a:lnTo>
                    <a:pt x="15280" y="124406"/>
                  </a:lnTo>
                  <a:lnTo>
                    <a:pt x="14937" y="174224"/>
                  </a:lnTo>
                  <a:lnTo>
                    <a:pt x="13055" y="174766"/>
                  </a:lnTo>
                  <a:lnTo>
                    <a:pt x="10630" y="171618"/>
                  </a:lnTo>
                  <a:lnTo>
                    <a:pt x="3301" y="120340"/>
                  </a:lnTo>
                  <a:lnTo>
                    <a:pt x="0" y="93857"/>
                  </a:lnTo>
                  <a:lnTo>
                    <a:pt x="5888" y="53810"/>
                  </a:lnTo>
                  <a:lnTo>
                    <a:pt x="15967" y="30363"/>
                  </a:lnTo>
                  <a:lnTo>
                    <a:pt x="23101" y="23877"/>
                  </a:lnTo>
                  <a:lnTo>
                    <a:pt x="31366" y="20723"/>
                  </a:lnTo>
                  <a:lnTo>
                    <a:pt x="40385" y="19789"/>
                  </a:lnTo>
                  <a:lnTo>
                    <a:pt x="59766" y="24992"/>
                  </a:lnTo>
                  <a:lnTo>
                    <a:pt x="87287" y="41075"/>
                  </a:lnTo>
                  <a:lnTo>
                    <a:pt x="101668" y="55119"/>
                  </a:lnTo>
                  <a:lnTo>
                    <a:pt x="111959" y="73059"/>
                  </a:lnTo>
                  <a:lnTo>
                    <a:pt x="115171" y="74568"/>
                  </a:lnTo>
                  <a:lnTo>
                    <a:pt x="117312" y="70894"/>
                  </a:lnTo>
                  <a:lnTo>
                    <a:pt x="126338" y="31376"/>
                  </a:lnTo>
                  <a:lnTo>
                    <a:pt x="138911" y="11814"/>
                  </a:lnTo>
                  <a:lnTo>
                    <a:pt x="147177" y="3322"/>
                  </a:lnTo>
                  <a:lnTo>
                    <a:pt x="156197" y="0"/>
                  </a:lnTo>
                  <a:lnTo>
                    <a:pt x="165720" y="125"/>
                  </a:lnTo>
                  <a:lnTo>
                    <a:pt x="195891" y="11480"/>
                  </a:lnTo>
                  <a:lnTo>
                    <a:pt x="206221" y="17137"/>
                  </a:lnTo>
                  <a:lnTo>
                    <a:pt x="231937" y="47456"/>
                  </a:lnTo>
                  <a:lnTo>
                    <a:pt x="248785" y="80486"/>
                  </a:lnTo>
                  <a:lnTo>
                    <a:pt x="251044" y="105000"/>
                  </a:lnTo>
                  <a:lnTo>
                    <a:pt x="247937" y="144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40154" y="1431875"/>
              <a:ext cx="124012" cy="159565"/>
            </a:xfrm>
            <a:custGeom>
              <a:avLst/>
              <a:gdLst/>
              <a:ahLst/>
              <a:cxnLst/>
              <a:rect l="0" t="0" r="0" b="0"/>
              <a:pathLst>
                <a:path w="124012" h="159565">
                  <a:moveTo>
                    <a:pt x="29255" y="0"/>
                  </a:moveTo>
                  <a:lnTo>
                    <a:pt x="5536" y="43963"/>
                  </a:lnTo>
                  <a:lnTo>
                    <a:pt x="0" y="79837"/>
                  </a:lnTo>
                  <a:lnTo>
                    <a:pt x="3949" y="114512"/>
                  </a:lnTo>
                  <a:lnTo>
                    <a:pt x="12549" y="133173"/>
                  </a:lnTo>
                  <a:lnTo>
                    <a:pt x="18117" y="141424"/>
                  </a:lnTo>
                  <a:lnTo>
                    <a:pt x="33664" y="153712"/>
                  </a:lnTo>
                  <a:lnTo>
                    <a:pt x="42723" y="158627"/>
                  </a:lnTo>
                  <a:lnTo>
                    <a:pt x="51101" y="159564"/>
                  </a:lnTo>
                  <a:lnTo>
                    <a:pt x="66651" y="154365"/>
                  </a:lnTo>
                  <a:lnTo>
                    <a:pt x="88559" y="138285"/>
                  </a:lnTo>
                  <a:lnTo>
                    <a:pt x="109867" y="107524"/>
                  </a:lnTo>
                  <a:lnTo>
                    <a:pt x="119821" y="63185"/>
                  </a:lnTo>
                  <a:lnTo>
                    <a:pt x="12401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16808" y="1252891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58616"/>
                  </a:lnTo>
                  <a:lnTo>
                    <a:pt x="1170" y="121196"/>
                  </a:lnTo>
                  <a:lnTo>
                    <a:pt x="7236" y="172520"/>
                  </a:lnTo>
                  <a:lnTo>
                    <a:pt x="9553" y="223602"/>
                  </a:lnTo>
                  <a:lnTo>
                    <a:pt x="10336" y="283377"/>
                  </a:lnTo>
                  <a:lnTo>
                    <a:pt x="10490" y="340245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64207" y="1273948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6330"/>
                  </a:lnTo>
                  <a:lnTo>
                    <a:pt x="57" y="206977"/>
                  </a:lnTo>
                  <a:lnTo>
                    <a:pt x="11" y="266012"/>
                  </a:lnTo>
                  <a:lnTo>
                    <a:pt x="2" y="3243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1565" y="142134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5236" y="3119"/>
                  </a:lnTo>
                  <a:lnTo>
                    <a:pt x="52591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90549" y="149504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01077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85880" y="1442893"/>
              <a:ext cx="139400" cy="337309"/>
            </a:xfrm>
            <a:custGeom>
              <a:avLst/>
              <a:gdLst/>
              <a:ahLst/>
              <a:cxnLst/>
              <a:rect l="0" t="0" r="0" b="0"/>
              <a:pathLst>
                <a:path w="139400" h="337309">
                  <a:moveTo>
                    <a:pt x="20482" y="136381"/>
                  </a:moveTo>
                  <a:lnTo>
                    <a:pt x="23602" y="193645"/>
                  </a:lnTo>
                  <a:lnTo>
                    <a:pt x="29547" y="254537"/>
                  </a:lnTo>
                  <a:lnTo>
                    <a:pt x="31891" y="310456"/>
                  </a:lnTo>
                  <a:lnTo>
                    <a:pt x="36991" y="337308"/>
                  </a:lnTo>
                  <a:lnTo>
                    <a:pt x="33303" y="318097"/>
                  </a:lnTo>
                  <a:lnTo>
                    <a:pt x="28344" y="266036"/>
                  </a:lnTo>
                  <a:lnTo>
                    <a:pt x="22035" y="215674"/>
                  </a:lnTo>
                  <a:lnTo>
                    <a:pt x="12384" y="159496"/>
                  </a:lnTo>
                  <a:lnTo>
                    <a:pt x="2332" y="96407"/>
                  </a:lnTo>
                  <a:lnTo>
                    <a:pt x="0" y="38538"/>
                  </a:lnTo>
                  <a:lnTo>
                    <a:pt x="5920" y="16466"/>
                  </a:lnTo>
                  <a:lnTo>
                    <a:pt x="10774" y="7305"/>
                  </a:lnTo>
                  <a:lnTo>
                    <a:pt x="17519" y="2367"/>
                  </a:lnTo>
                  <a:lnTo>
                    <a:pt x="25526" y="245"/>
                  </a:lnTo>
                  <a:lnTo>
                    <a:pt x="34373" y="0"/>
                  </a:lnTo>
                  <a:lnTo>
                    <a:pt x="53562" y="5967"/>
                  </a:lnTo>
                  <a:lnTo>
                    <a:pt x="112250" y="42191"/>
                  </a:lnTo>
                  <a:lnTo>
                    <a:pt x="126779" y="57084"/>
                  </a:lnTo>
                  <a:lnTo>
                    <a:pt x="137135" y="75402"/>
                  </a:lnTo>
                  <a:lnTo>
                    <a:pt x="139399" y="98361"/>
                  </a:lnTo>
                  <a:lnTo>
                    <a:pt x="138364" y="111034"/>
                  </a:lnTo>
                  <a:lnTo>
                    <a:pt x="134165" y="120653"/>
                  </a:lnTo>
                  <a:lnTo>
                    <a:pt x="120141" y="134460"/>
                  </a:lnTo>
                  <a:lnTo>
                    <a:pt x="99090" y="141376"/>
                  </a:lnTo>
                  <a:lnTo>
                    <a:pt x="41539" y="146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43233" y="127394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3654"/>
                  </a:lnTo>
                  <a:lnTo>
                    <a:pt x="17475" y="214736"/>
                  </a:lnTo>
                  <a:lnTo>
                    <a:pt x="20349" y="27816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39453" y="1452932"/>
              <a:ext cx="19594" cy="168457"/>
            </a:xfrm>
            <a:custGeom>
              <a:avLst/>
              <a:gdLst/>
              <a:ahLst/>
              <a:cxnLst/>
              <a:rect l="0" t="0" r="0" b="0"/>
              <a:pathLst>
                <a:path w="19594" h="168457">
                  <a:moveTo>
                    <a:pt x="9065" y="0"/>
                  </a:moveTo>
                  <a:lnTo>
                    <a:pt x="5945" y="42692"/>
                  </a:lnTo>
                  <a:lnTo>
                    <a:pt x="0" y="89932"/>
                  </a:lnTo>
                  <a:lnTo>
                    <a:pt x="7231" y="134748"/>
                  </a:lnTo>
                  <a:lnTo>
                    <a:pt x="1959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69575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24526" y="1417434"/>
              <a:ext cx="124034" cy="193427"/>
            </a:xfrm>
            <a:custGeom>
              <a:avLst/>
              <a:gdLst/>
              <a:ahLst/>
              <a:cxnLst/>
              <a:rect l="0" t="0" r="0" b="0"/>
              <a:pathLst>
                <a:path w="124034" h="193427">
                  <a:moveTo>
                    <a:pt x="124033" y="24970"/>
                  </a:moveTo>
                  <a:lnTo>
                    <a:pt x="106052" y="9329"/>
                  </a:lnTo>
                  <a:lnTo>
                    <a:pt x="89136" y="1251"/>
                  </a:lnTo>
                  <a:lnTo>
                    <a:pt x="69919" y="0"/>
                  </a:lnTo>
                  <a:lnTo>
                    <a:pt x="50850" y="4513"/>
                  </a:lnTo>
                  <a:lnTo>
                    <a:pt x="34575" y="14318"/>
                  </a:lnTo>
                  <a:lnTo>
                    <a:pt x="22663" y="29594"/>
                  </a:lnTo>
                  <a:lnTo>
                    <a:pt x="5484" y="67997"/>
                  </a:lnTo>
                  <a:lnTo>
                    <a:pt x="0" y="104529"/>
                  </a:lnTo>
                  <a:lnTo>
                    <a:pt x="4957" y="128180"/>
                  </a:lnTo>
                  <a:lnTo>
                    <a:pt x="20901" y="158106"/>
                  </a:lnTo>
                  <a:lnTo>
                    <a:pt x="34913" y="173049"/>
                  </a:lnTo>
                  <a:lnTo>
                    <a:pt x="52839" y="183589"/>
                  </a:lnTo>
                  <a:lnTo>
                    <a:pt x="105400" y="192130"/>
                  </a:lnTo>
                  <a:lnTo>
                    <a:pt x="124033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08465" y="1478651"/>
              <a:ext cx="182251" cy="153439"/>
            </a:xfrm>
            <a:custGeom>
              <a:avLst/>
              <a:gdLst/>
              <a:ahLst/>
              <a:cxnLst/>
              <a:rect l="0" t="0" r="0" b="0"/>
              <a:pathLst>
                <a:path w="182251" h="153439">
                  <a:moveTo>
                    <a:pt x="108550" y="58509"/>
                  </a:moveTo>
                  <a:lnTo>
                    <a:pt x="108551" y="36152"/>
                  </a:lnTo>
                  <a:lnTo>
                    <a:pt x="102312" y="18937"/>
                  </a:lnTo>
                  <a:lnTo>
                    <a:pt x="97372" y="11071"/>
                  </a:lnTo>
                  <a:lnTo>
                    <a:pt x="89400" y="5826"/>
                  </a:lnTo>
                  <a:lnTo>
                    <a:pt x="68064" y="0"/>
                  </a:lnTo>
                  <a:lnTo>
                    <a:pt x="58162" y="786"/>
                  </a:lnTo>
                  <a:lnTo>
                    <a:pt x="40922" y="7898"/>
                  </a:lnTo>
                  <a:lnTo>
                    <a:pt x="18062" y="30645"/>
                  </a:lnTo>
                  <a:lnTo>
                    <a:pt x="2060" y="59612"/>
                  </a:lnTo>
                  <a:lnTo>
                    <a:pt x="0" y="80056"/>
                  </a:lnTo>
                  <a:lnTo>
                    <a:pt x="8210" y="121777"/>
                  </a:lnTo>
                  <a:lnTo>
                    <a:pt x="23318" y="147705"/>
                  </a:lnTo>
                  <a:lnTo>
                    <a:pt x="30671" y="151898"/>
                  </a:lnTo>
                  <a:lnTo>
                    <a:pt x="48201" y="153438"/>
                  </a:lnTo>
                  <a:lnTo>
                    <a:pt x="56620" y="149871"/>
                  </a:lnTo>
                  <a:lnTo>
                    <a:pt x="72212" y="136549"/>
                  </a:lnTo>
                  <a:lnTo>
                    <a:pt x="94144" y="103729"/>
                  </a:lnTo>
                  <a:lnTo>
                    <a:pt x="105705" y="60076"/>
                  </a:lnTo>
                  <a:lnTo>
                    <a:pt x="106654" y="61893"/>
                  </a:lnTo>
                  <a:lnTo>
                    <a:pt x="107286" y="67784"/>
                  </a:lnTo>
                  <a:lnTo>
                    <a:pt x="119354" y="92843"/>
                  </a:lnTo>
                  <a:lnTo>
                    <a:pt x="137748" y="116905"/>
                  </a:lnTo>
                  <a:lnTo>
                    <a:pt x="182250" y="142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81650" y="1252891"/>
              <a:ext cx="30123" cy="410612"/>
            </a:xfrm>
            <a:custGeom>
              <a:avLst/>
              <a:gdLst/>
              <a:ahLst/>
              <a:cxnLst/>
              <a:rect l="0" t="0" r="0" b="0"/>
              <a:pathLst>
                <a:path w="30123" h="410612">
                  <a:moveTo>
                    <a:pt x="9065" y="0"/>
                  </a:moveTo>
                  <a:lnTo>
                    <a:pt x="5945" y="42691"/>
                  </a:lnTo>
                  <a:lnTo>
                    <a:pt x="0" y="101109"/>
                  </a:lnTo>
                  <a:lnTo>
                    <a:pt x="4559" y="159810"/>
                  </a:lnTo>
                  <a:lnTo>
                    <a:pt x="7730" y="221656"/>
                  </a:lnTo>
                  <a:lnTo>
                    <a:pt x="8669" y="278845"/>
                  </a:lnTo>
                  <a:lnTo>
                    <a:pt x="16223" y="334930"/>
                  </a:lnTo>
                  <a:lnTo>
                    <a:pt x="22047" y="383617"/>
                  </a:lnTo>
                  <a:lnTo>
                    <a:pt x="3012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95958" y="141081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15050" y="14654"/>
                  </a:lnTo>
                  <a:lnTo>
                    <a:pt x="57865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27585" y="149504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1" y="48931"/>
                  </a:lnTo>
                  <a:lnTo>
                    <a:pt x="5589" y="10247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48642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08627" y="1482915"/>
              <a:ext cx="147715" cy="172505"/>
            </a:xfrm>
            <a:custGeom>
              <a:avLst/>
              <a:gdLst/>
              <a:ahLst/>
              <a:cxnLst/>
              <a:rect l="0" t="0" r="0" b="0"/>
              <a:pathLst>
                <a:path w="147715" h="172505">
                  <a:moveTo>
                    <a:pt x="97943" y="12131"/>
                  </a:moveTo>
                  <a:lnTo>
                    <a:pt x="86764" y="953"/>
                  </a:lnTo>
                  <a:lnTo>
                    <a:pt x="81132" y="0"/>
                  </a:lnTo>
                  <a:lnTo>
                    <a:pt x="75037" y="1704"/>
                  </a:lnTo>
                  <a:lnTo>
                    <a:pt x="52162" y="18400"/>
                  </a:lnTo>
                  <a:lnTo>
                    <a:pt x="18580" y="55484"/>
                  </a:lnTo>
                  <a:lnTo>
                    <a:pt x="2158" y="86198"/>
                  </a:lnTo>
                  <a:lnTo>
                    <a:pt x="0" y="107051"/>
                  </a:lnTo>
                  <a:lnTo>
                    <a:pt x="4110" y="128017"/>
                  </a:lnTo>
                  <a:lnTo>
                    <a:pt x="13735" y="149034"/>
                  </a:lnTo>
                  <a:lnTo>
                    <a:pt x="28931" y="163834"/>
                  </a:lnTo>
                  <a:lnTo>
                    <a:pt x="37897" y="169418"/>
                  </a:lnTo>
                  <a:lnTo>
                    <a:pt x="57218" y="172504"/>
                  </a:lnTo>
                  <a:lnTo>
                    <a:pt x="98217" y="164952"/>
                  </a:lnTo>
                  <a:lnTo>
                    <a:pt x="116002" y="152581"/>
                  </a:lnTo>
                  <a:lnTo>
                    <a:pt x="130536" y="134215"/>
                  </a:lnTo>
                  <a:lnTo>
                    <a:pt x="144125" y="97567"/>
                  </a:lnTo>
                  <a:lnTo>
                    <a:pt x="147714" y="70770"/>
                  </a:lnTo>
                  <a:lnTo>
                    <a:pt x="143070" y="49501"/>
                  </a:lnTo>
                  <a:lnTo>
                    <a:pt x="119000" y="12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01326" y="1452845"/>
              <a:ext cx="189514" cy="210010"/>
            </a:xfrm>
            <a:custGeom>
              <a:avLst/>
              <a:gdLst/>
              <a:ahLst/>
              <a:cxnLst/>
              <a:rect l="0" t="0" r="0" b="0"/>
              <a:pathLst>
                <a:path w="189514" h="210010">
                  <a:moveTo>
                    <a:pt x="0" y="94844"/>
                  </a:moveTo>
                  <a:lnTo>
                    <a:pt x="11453" y="148988"/>
                  </a:lnTo>
                  <a:lnTo>
                    <a:pt x="19160" y="203935"/>
                  </a:lnTo>
                  <a:lnTo>
                    <a:pt x="18622" y="209685"/>
                  </a:lnTo>
                  <a:lnTo>
                    <a:pt x="17095" y="210009"/>
                  </a:lnTo>
                  <a:lnTo>
                    <a:pt x="14906" y="206716"/>
                  </a:lnTo>
                  <a:lnTo>
                    <a:pt x="5324" y="147679"/>
                  </a:lnTo>
                  <a:lnTo>
                    <a:pt x="2221" y="90939"/>
                  </a:lnTo>
                  <a:lnTo>
                    <a:pt x="9887" y="54692"/>
                  </a:lnTo>
                  <a:lnTo>
                    <a:pt x="32845" y="14123"/>
                  </a:lnTo>
                  <a:lnTo>
                    <a:pt x="39445" y="5935"/>
                  </a:lnTo>
                  <a:lnTo>
                    <a:pt x="48523" y="1646"/>
                  </a:lnTo>
                  <a:lnTo>
                    <a:pt x="71089" y="0"/>
                  </a:lnTo>
                  <a:lnTo>
                    <a:pt x="90476" y="6288"/>
                  </a:lnTo>
                  <a:lnTo>
                    <a:pt x="136523" y="37169"/>
                  </a:lnTo>
                  <a:lnTo>
                    <a:pt x="152704" y="55172"/>
                  </a:lnTo>
                  <a:lnTo>
                    <a:pt x="177835" y="114027"/>
                  </a:lnTo>
                  <a:lnTo>
                    <a:pt x="186053" y="150051"/>
                  </a:lnTo>
                  <a:lnTo>
                    <a:pt x="189513" y="189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338364" y="200041"/>
            <a:ext cx="2552962" cy="1347649"/>
            <a:chOff x="1338364" y="200041"/>
            <a:chExt cx="2552962" cy="1347649"/>
          </a:xfrm>
        </p:grpSpPr>
        <p:sp>
          <p:nvSpPr>
            <p:cNvPr id="50" name="Freeform 49"/>
            <p:cNvSpPr/>
            <p:nvPr/>
          </p:nvSpPr>
          <p:spPr>
            <a:xfrm>
              <a:off x="1338364" y="200041"/>
              <a:ext cx="2552962" cy="494840"/>
            </a:xfrm>
            <a:custGeom>
              <a:avLst/>
              <a:gdLst/>
              <a:ahLst/>
              <a:cxnLst/>
              <a:rect l="0" t="0" r="0" b="0"/>
              <a:pathLst>
                <a:path w="2552962" h="494840">
                  <a:moveTo>
                    <a:pt x="809449" y="0"/>
                  </a:moveTo>
                  <a:lnTo>
                    <a:pt x="750832" y="0"/>
                  </a:lnTo>
                  <a:lnTo>
                    <a:pt x="696658" y="7236"/>
                  </a:lnTo>
                  <a:lnTo>
                    <a:pt x="640897" y="9878"/>
                  </a:lnTo>
                  <a:lnTo>
                    <a:pt x="578026" y="18848"/>
                  </a:lnTo>
                  <a:lnTo>
                    <a:pt x="516295" y="35266"/>
                  </a:lnTo>
                  <a:lnTo>
                    <a:pt x="453892" y="44332"/>
                  </a:lnTo>
                  <a:lnTo>
                    <a:pt x="404253" y="56590"/>
                  </a:lnTo>
                  <a:lnTo>
                    <a:pt x="342152" y="63041"/>
                  </a:lnTo>
                  <a:lnTo>
                    <a:pt x="280493" y="77487"/>
                  </a:lnTo>
                  <a:lnTo>
                    <a:pt x="217923" y="96934"/>
                  </a:lnTo>
                  <a:lnTo>
                    <a:pt x="161674" y="119277"/>
                  </a:lnTo>
                  <a:lnTo>
                    <a:pt x="118674" y="139288"/>
                  </a:lnTo>
                  <a:lnTo>
                    <a:pt x="56611" y="186145"/>
                  </a:lnTo>
                  <a:lnTo>
                    <a:pt x="12942" y="233719"/>
                  </a:lnTo>
                  <a:lnTo>
                    <a:pt x="5060" y="256733"/>
                  </a:lnTo>
                  <a:lnTo>
                    <a:pt x="0" y="309636"/>
                  </a:lnTo>
                  <a:lnTo>
                    <a:pt x="5547" y="334148"/>
                  </a:lnTo>
                  <a:lnTo>
                    <a:pt x="21824" y="364559"/>
                  </a:lnTo>
                  <a:lnTo>
                    <a:pt x="44585" y="388387"/>
                  </a:lnTo>
                  <a:lnTo>
                    <a:pt x="104366" y="428446"/>
                  </a:lnTo>
                  <a:lnTo>
                    <a:pt x="165131" y="448792"/>
                  </a:lnTo>
                  <a:lnTo>
                    <a:pt x="220136" y="463170"/>
                  </a:lnTo>
                  <a:lnTo>
                    <a:pt x="281650" y="477275"/>
                  </a:lnTo>
                  <a:lnTo>
                    <a:pt x="332790" y="482226"/>
                  </a:lnTo>
                  <a:lnTo>
                    <a:pt x="384987" y="483693"/>
                  </a:lnTo>
                  <a:lnTo>
                    <a:pt x="437498" y="484128"/>
                  </a:lnTo>
                  <a:lnTo>
                    <a:pt x="500407" y="484275"/>
                  </a:lnTo>
                  <a:lnTo>
                    <a:pt x="550725" y="484300"/>
                  </a:lnTo>
                  <a:lnTo>
                    <a:pt x="603849" y="484308"/>
                  </a:lnTo>
                  <a:lnTo>
                    <a:pt x="663523" y="484310"/>
                  </a:lnTo>
                  <a:lnTo>
                    <a:pt x="725657" y="484311"/>
                  </a:lnTo>
                  <a:lnTo>
                    <a:pt x="788521" y="484311"/>
                  </a:lnTo>
                  <a:lnTo>
                    <a:pt x="851601" y="484311"/>
                  </a:lnTo>
                  <a:lnTo>
                    <a:pt x="914745" y="484311"/>
                  </a:lnTo>
                  <a:lnTo>
                    <a:pt x="977908" y="484311"/>
                  </a:lnTo>
                  <a:lnTo>
                    <a:pt x="1038737" y="484311"/>
                  </a:lnTo>
                  <a:lnTo>
                    <a:pt x="1089776" y="484311"/>
                  </a:lnTo>
                  <a:lnTo>
                    <a:pt x="1148312" y="484311"/>
                  </a:lnTo>
                  <a:lnTo>
                    <a:pt x="1210110" y="484311"/>
                  </a:lnTo>
                  <a:lnTo>
                    <a:pt x="1272874" y="484311"/>
                  </a:lnTo>
                  <a:lnTo>
                    <a:pt x="1333585" y="484311"/>
                  </a:lnTo>
                  <a:lnTo>
                    <a:pt x="1384589" y="484311"/>
                  </a:lnTo>
                  <a:lnTo>
                    <a:pt x="1443115" y="484311"/>
                  </a:lnTo>
                  <a:lnTo>
                    <a:pt x="1504909" y="484311"/>
                  </a:lnTo>
                  <a:lnTo>
                    <a:pt x="1564163" y="485481"/>
                  </a:lnTo>
                  <a:lnTo>
                    <a:pt x="1626763" y="492644"/>
                  </a:lnTo>
                  <a:lnTo>
                    <a:pt x="1685276" y="494189"/>
                  </a:lnTo>
                  <a:lnTo>
                    <a:pt x="1747067" y="494647"/>
                  </a:lnTo>
                  <a:lnTo>
                    <a:pt x="1809829" y="494782"/>
                  </a:lnTo>
                  <a:lnTo>
                    <a:pt x="1869759" y="494822"/>
                  </a:lnTo>
                  <a:lnTo>
                    <a:pt x="1927680" y="494834"/>
                  </a:lnTo>
                  <a:lnTo>
                    <a:pt x="1986176" y="494838"/>
                  </a:lnTo>
                  <a:lnTo>
                    <a:pt x="2040553" y="494839"/>
                  </a:lnTo>
                  <a:lnTo>
                    <a:pt x="2093709" y="494839"/>
                  </a:lnTo>
                  <a:lnTo>
                    <a:pt x="2149623" y="494839"/>
                  </a:lnTo>
                  <a:lnTo>
                    <a:pt x="2204405" y="494839"/>
                  </a:lnTo>
                  <a:lnTo>
                    <a:pt x="2253393" y="494839"/>
                  </a:lnTo>
                  <a:lnTo>
                    <a:pt x="2316758" y="494839"/>
                  </a:lnTo>
                  <a:lnTo>
                    <a:pt x="2374335" y="486434"/>
                  </a:lnTo>
                  <a:lnTo>
                    <a:pt x="2427649" y="473508"/>
                  </a:lnTo>
                  <a:lnTo>
                    <a:pt x="2481890" y="455029"/>
                  </a:lnTo>
                  <a:lnTo>
                    <a:pt x="2521413" y="424028"/>
                  </a:lnTo>
                  <a:lnTo>
                    <a:pt x="2542943" y="397819"/>
                  </a:lnTo>
                  <a:lnTo>
                    <a:pt x="2550852" y="374900"/>
                  </a:lnTo>
                  <a:lnTo>
                    <a:pt x="2552961" y="362237"/>
                  </a:lnTo>
                  <a:lnTo>
                    <a:pt x="2549066" y="338809"/>
                  </a:lnTo>
                  <a:lnTo>
                    <a:pt x="2527082" y="277284"/>
                  </a:lnTo>
                  <a:lnTo>
                    <a:pt x="2501858" y="244375"/>
                  </a:lnTo>
                  <a:lnTo>
                    <a:pt x="2447197" y="197035"/>
                  </a:lnTo>
                  <a:lnTo>
                    <a:pt x="2394512" y="165436"/>
                  </a:lnTo>
                  <a:lnTo>
                    <a:pt x="2333715" y="131335"/>
                  </a:lnTo>
                  <a:lnTo>
                    <a:pt x="2281542" y="110474"/>
                  </a:lnTo>
                  <a:lnTo>
                    <a:pt x="2230624" y="98764"/>
                  </a:lnTo>
                  <a:lnTo>
                    <a:pt x="2168989" y="80784"/>
                  </a:lnTo>
                  <a:lnTo>
                    <a:pt x="2114087" y="70209"/>
                  </a:lnTo>
                  <a:lnTo>
                    <a:pt x="2069351" y="63180"/>
                  </a:lnTo>
                  <a:lnTo>
                    <a:pt x="2007486" y="55765"/>
                  </a:lnTo>
                  <a:lnTo>
                    <a:pt x="1944660" y="47670"/>
                  </a:lnTo>
                  <a:lnTo>
                    <a:pt x="1883680" y="42042"/>
                  </a:lnTo>
                  <a:lnTo>
                    <a:pt x="1823141" y="35203"/>
                  </a:lnTo>
                  <a:lnTo>
                    <a:pt x="1772837" y="32657"/>
                  </a:lnTo>
                  <a:lnTo>
                    <a:pt x="1722578" y="31903"/>
                  </a:lnTo>
                  <a:lnTo>
                    <a:pt x="1659961" y="28529"/>
                  </a:lnTo>
                  <a:lnTo>
                    <a:pt x="1597203" y="22533"/>
                  </a:lnTo>
                  <a:lnTo>
                    <a:pt x="1548356" y="21494"/>
                  </a:lnTo>
                  <a:lnTo>
                    <a:pt x="1496837" y="21187"/>
                  </a:lnTo>
                  <a:lnTo>
                    <a:pt x="1434263" y="21083"/>
                  </a:lnTo>
                  <a:lnTo>
                    <a:pt x="1385174" y="21065"/>
                  </a:lnTo>
                  <a:lnTo>
                    <a:pt x="1326072" y="21058"/>
                  </a:lnTo>
                  <a:lnTo>
                    <a:pt x="1263748" y="21057"/>
                  </a:lnTo>
                  <a:lnTo>
                    <a:pt x="1202347" y="21057"/>
                  </a:lnTo>
                  <a:lnTo>
                    <a:pt x="1152291" y="21057"/>
                  </a:lnTo>
                  <a:lnTo>
                    <a:pt x="1101585" y="21057"/>
                  </a:lnTo>
                  <a:lnTo>
                    <a:pt x="1038817" y="21057"/>
                  </a:lnTo>
                  <a:lnTo>
                    <a:pt x="987764" y="21057"/>
                  </a:lnTo>
                  <a:lnTo>
                    <a:pt x="938712" y="21057"/>
                  </a:lnTo>
                  <a:lnTo>
                    <a:pt x="891423" y="21057"/>
                  </a:lnTo>
                  <a:lnTo>
                    <a:pt x="831008" y="21057"/>
                  </a:lnTo>
                  <a:lnTo>
                    <a:pt x="785106" y="21057"/>
                  </a:lnTo>
                  <a:lnTo>
                    <a:pt x="731786" y="21057"/>
                  </a:lnTo>
                  <a:lnTo>
                    <a:pt x="679463" y="21057"/>
                  </a:lnTo>
                  <a:lnTo>
                    <a:pt x="624979" y="21057"/>
                  </a:lnTo>
                  <a:lnTo>
                    <a:pt x="60940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01589" y="705409"/>
              <a:ext cx="220007" cy="378202"/>
            </a:xfrm>
            <a:custGeom>
              <a:avLst/>
              <a:gdLst/>
              <a:ahLst/>
              <a:cxnLst/>
              <a:rect l="0" t="0" r="0" b="0"/>
              <a:pathLst>
                <a:path w="220007" h="378202">
                  <a:moveTo>
                    <a:pt x="125250" y="0"/>
                  </a:moveTo>
                  <a:lnTo>
                    <a:pt x="118014" y="27556"/>
                  </a:lnTo>
                  <a:lnTo>
                    <a:pt x="115372" y="83779"/>
                  </a:lnTo>
                  <a:lnTo>
                    <a:pt x="114850" y="145880"/>
                  </a:lnTo>
                  <a:lnTo>
                    <a:pt x="114760" y="197122"/>
                  </a:lnTo>
                  <a:lnTo>
                    <a:pt x="115899" y="259603"/>
                  </a:lnTo>
                  <a:lnTo>
                    <a:pt x="121959" y="308676"/>
                  </a:lnTo>
                  <a:lnTo>
                    <a:pt x="123788" y="338791"/>
                  </a:lnTo>
                  <a:lnTo>
                    <a:pt x="119596" y="345183"/>
                  </a:lnTo>
                  <a:lnTo>
                    <a:pt x="112122" y="345936"/>
                  </a:lnTo>
                  <a:lnTo>
                    <a:pt x="93679" y="338583"/>
                  </a:lnTo>
                  <a:lnTo>
                    <a:pt x="77683" y="327516"/>
                  </a:lnTo>
                  <a:lnTo>
                    <a:pt x="65895" y="311679"/>
                  </a:lnTo>
                  <a:lnTo>
                    <a:pt x="29904" y="252317"/>
                  </a:lnTo>
                  <a:lnTo>
                    <a:pt x="0" y="213078"/>
                  </a:lnTo>
                  <a:lnTo>
                    <a:pt x="806" y="213412"/>
                  </a:lnTo>
                  <a:lnTo>
                    <a:pt x="3683" y="215974"/>
                  </a:lnTo>
                  <a:lnTo>
                    <a:pt x="28228" y="273504"/>
                  </a:lnTo>
                  <a:lnTo>
                    <a:pt x="64552" y="334497"/>
                  </a:lnTo>
                  <a:lnTo>
                    <a:pt x="80749" y="360373"/>
                  </a:lnTo>
                  <a:lnTo>
                    <a:pt x="85054" y="370100"/>
                  </a:lnTo>
                  <a:lnTo>
                    <a:pt x="91434" y="375415"/>
                  </a:lnTo>
                  <a:lnTo>
                    <a:pt x="99196" y="377788"/>
                  </a:lnTo>
                  <a:lnTo>
                    <a:pt x="107881" y="378201"/>
                  </a:lnTo>
                  <a:lnTo>
                    <a:pt x="123770" y="372420"/>
                  </a:lnTo>
                  <a:lnTo>
                    <a:pt x="153033" y="349645"/>
                  </a:lnTo>
                  <a:lnTo>
                    <a:pt x="211561" y="291108"/>
                  </a:lnTo>
                  <a:lnTo>
                    <a:pt x="22000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85574" y="1242036"/>
              <a:ext cx="230613" cy="264164"/>
            </a:xfrm>
            <a:custGeom>
              <a:avLst/>
              <a:gdLst/>
              <a:ahLst/>
              <a:cxnLst/>
              <a:rect l="0" t="0" r="0" b="0"/>
              <a:pathLst>
                <a:path w="230613" h="264164">
                  <a:moveTo>
                    <a:pt x="156913" y="74026"/>
                  </a:moveTo>
                  <a:lnTo>
                    <a:pt x="136669" y="30063"/>
                  </a:lnTo>
                  <a:lnTo>
                    <a:pt x="117509" y="5368"/>
                  </a:lnTo>
                  <a:lnTo>
                    <a:pt x="108417" y="1347"/>
                  </a:lnTo>
                  <a:lnTo>
                    <a:pt x="85836" y="0"/>
                  </a:lnTo>
                  <a:lnTo>
                    <a:pt x="66441" y="6421"/>
                  </a:lnTo>
                  <a:lnTo>
                    <a:pt x="34926" y="29606"/>
                  </a:lnTo>
                  <a:lnTo>
                    <a:pt x="18863" y="60994"/>
                  </a:lnTo>
                  <a:lnTo>
                    <a:pt x="4125" y="106287"/>
                  </a:lnTo>
                  <a:lnTo>
                    <a:pt x="0" y="159080"/>
                  </a:lnTo>
                  <a:lnTo>
                    <a:pt x="2405" y="197493"/>
                  </a:lnTo>
                  <a:lnTo>
                    <a:pt x="13647" y="231101"/>
                  </a:lnTo>
                  <a:lnTo>
                    <a:pt x="19288" y="241914"/>
                  </a:lnTo>
                  <a:lnTo>
                    <a:pt x="34915" y="257047"/>
                  </a:lnTo>
                  <a:lnTo>
                    <a:pt x="43995" y="262720"/>
                  </a:lnTo>
                  <a:lnTo>
                    <a:pt x="53558" y="264163"/>
                  </a:lnTo>
                  <a:lnTo>
                    <a:pt x="73543" y="259527"/>
                  </a:lnTo>
                  <a:lnTo>
                    <a:pt x="98935" y="243763"/>
                  </a:lnTo>
                  <a:lnTo>
                    <a:pt x="121277" y="218685"/>
                  </a:lnTo>
                  <a:lnTo>
                    <a:pt x="137125" y="189027"/>
                  </a:lnTo>
                  <a:lnTo>
                    <a:pt x="148284" y="128757"/>
                  </a:lnTo>
                  <a:lnTo>
                    <a:pt x="161842" y="81320"/>
                  </a:lnTo>
                  <a:lnTo>
                    <a:pt x="159883" y="86626"/>
                  </a:lnTo>
                  <a:lnTo>
                    <a:pt x="157793" y="114934"/>
                  </a:lnTo>
                  <a:lnTo>
                    <a:pt x="163543" y="136661"/>
                  </a:lnTo>
                  <a:lnTo>
                    <a:pt x="191275" y="197201"/>
                  </a:lnTo>
                  <a:lnTo>
                    <a:pt x="197369" y="205276"/>
                  </a:lnTo>
                  <a:lnTo>
                    <a:pt x="210378" y="214247"/>
                  </a:lnTo>
                  <a:lnTo>
                    <a:pt x="230612" y="221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3897" y="1147791"/>
              <a:ext cx="171803" cy="346966"/>
            </a:xfrm>
            <a:custGeom>
              <a:avLst/>
              <a:gdLst/>
              <a:ahLst/>
              <a:cxnLst/>
              <a:rect l="0" t="0" r="0" b="0"/>
              <a:pathLst>
                <a:path w="171803" h="346966">
                  <a:moveTo>
                    <a:pt x="129688" y="241970"/>
                  </a:moveTo>
                  <a:lnTo>
                    <a:pt x="135277" y="225203"/>
                  </a:lnTo>
                  <a:lnTo>
                    <a:pt x="134902" y="207612"/>
                  </a:lnTo>
                  <a:lnTo>
                    <a:pt x="133164" y="198008"/>
                  </a:lnTo>
                  <a:lnTo>
                    <a:pt x="128496" y="190435"/>
                  </a:lnTo>
                  <a:lnTo>
                    <a:pt x="113950" y="178901"/>
                  </a:lnTo>
                  <a:lnTo>
                    <a:pt x="86031" y="165831"/>
                  </a:lnTo>
                  <a:lnTo>
                    <a:pt x="77186" y="165475"/>
                  </a:lnTo>
                  <a:lnTo>
                    <a:pt x="61120" y="171317"/>
                  </a:lnTo>
                  <a:lnTo>
                    <a:pt x="17526" y="207451"/>
                  </a:lnTo>
                  <a:lnTo>
                    <a:pt x="1959" y="239281"/>
                  </a:lnTo>
                  <a:lnTo>
                    <a:pt x="0" y="261832"/>
                  </a:lnTo>
                  <a:lnTo>
                    <a:pt x="8274" y="310494"/>
                  </a:lnTo>
                  <a:lnTo>
                    <a:pt x="23393" y="340133"/>
                  </a:lnTo>
                  <a:lnTo>
                    <a:pt x="30749" y="344846"/>
                  </a:lnTo>
                  <a:lnTo>
                    <a:pt x="48281" y="346965"/>
                  </a:lnTo>
                  <a:lnTo>
                    <a:pt x="77881" y="335991"/>
                  </a:lnTo>
                  <a:lnTo>
                    <a:pt x="108879" y="317921"/>
                  </a:lnTo>
                  <a:lnTo>
                    <a:pt x="123559" y="301462"/>
                  </a:lnTo>
                  <a:lnTo>
                    <a:pt x="142515" y="256711"/>
                  </a:lnTo>
                  <a:lnTo>
                    <a:pt x="156355" y="202811"/>
                  </a:lnTo>
                  <a:lnTo>
                    <a:pt x="160302" y="143985"/>
                  </a:lnTo>
                  <a:lnTo>
                    <a:pt x="155492" y="81975"/>
                  </a:lnTo>
                  <a:lnTo>
                    <a:pt x="139917" y="18866"/>
                  </a:lnTo>
                  <a:lnTo>
                    <a:pt x="136508" y="5497"/>
                  </a:lnTo>
                  <a:lnTo>
                    <a:pt x="131895" y="93"/>
                  </a:lnTo>
                  <a:lnTo>
                    <a:pt x="126480" y="0"/>
                  </a:lnTo>
                  <a:lnTo>
                    <a:pt x="120530" y="3448"/>
                  </a:lnTo>
                  <a:lnTo>
                    <a:pt x="117734" y="9256"/>
                  </a:lnTo>
                  <a:lnTo>
                    <a:pt x="118741" y="59290"/>
                  </a:lnTo>
                  <a:lnTo>
                    <a:pt x="126313" y="121181"/>
                  </a:lnTo>
                  <a:lnTo>
                    <a:pt x="128688" y="171216"/>
                  </a:lnTo>
                  <a:lnTo>
                    <a:pt x="132610" y="230637"/>
                  </a:lnTo>
                  <a:lnTo>
                    <a:pt x="144202" y="270198"/>
                  </a:lnTo>
                  <a:lnTo>
                    <a:pt x="171802" y="31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80241" y="1100270"/>
              <a:ext cx="167614" cy="385206"/>
            </a:xfrm>
            <a:custGeom>
              <a:avLst/>
              <a:gdLst/>
              <a:ahLst/>
              <a:cxnLst/>
              <a:rect l="0" t="0" r="0" b="0"/>
              <a:pathLst>
                <a:path w="167614" h="385206">
                  <a:moveTo>
                    <a:pt x="104442" y="268434"/>
                  </a:moveTo>
                  <a:lnTo>
                    <a:pt x="98853" y="246077"/>
                  </a:lnTo>
                  <a:lnTo>
                    <a:pt x="93697" y="238322"/>
                  </a:lnTo>
                  <a:lnTo>
                    <a:pt x="78610" y="226585"/>
                  </a:lnTo>
                  <a:lnTo>
                    <a:pt x="69673" y="225327"/>
                  </a:lnTo>
                  <a:lnTo>
                    <a:pt x="50385" y="230168"/>
                  </a:lnTo>
                  <a:lnTo>
                    <a:pt x="25385" y="246048"/>
                  </a:lnTo>
                  <a:lnTo>
                    <a:pt x="13544" y="261994"/>
                  </a:lnTo>
                  <a:lnTo>
                    <a:pt x="5551" y="283119"/>
                  </a:lnTo>
                  <a:lnTo>
                    <a:pt x="421" y="341222"/>
                  </a:lnTo>
                  <a:lnTo>
                    <a:pt x="0" y="355564"/>
                  </a:lnTo>
                  <a:lnTo>
                    <a:pt x="3228" y="366295"/>
                  </a:lnTo>
                  <a:lnTo>
                    <a:pt x="8891" y="374619"/>
                  </a:lnTo>
                  <a:lnTo>
                    <a:pt x="16175" y="381338"/>
                  </a:lnTo>
                  <a:lnTo>
                    <a:pt x="24540" y="384647"/>
                  </a:lnTo>
                  <a:lnTo>
                    <a:pt x="43194" y="385205"/>
                  </a:lnTo>
                  <a:lnTo>
                    <a:pt x="51912" y="381377"/>
                  </a:lnTo>
                  <a:lnTo>
                    <a:pt x="67837" y="367764"/>
                  </a:lnTo>
                  <a:lnTo>
                    <a:pt x="84368" y="340369"/>
                  </a:lnTo>
                  <a:lnTo>
                    <a:pt x="104110" y="286139"/>
                  </a:lnTo>
                  <a:lnTo>
                    <a:pt x="118415" y="232677"/>
                  </a:lnTo>
                  <a:lnTo>
                    <a:pt x="131336" y="177056"/>
                  </a:lnTo>
                  <a:lnTo>
                    <a:pt x="135101" y="121010"/>
                  </a:lnTo>
                  <a:lnTo>
                    <a:pt x="135845" y="64878"/>
                  </a:lnTo>
                  <a:lnTo>
                    <a:pt x="130385" y="28357"/>
                  </a:lnTo>
                  <a:lnTo>
                    <a:pt x="115769" y="898"/>
                  </a:lnTo>
                  <a:lnTo>
                    <a:pt x="111993" y="0"/>
                  </a:lnTo>
                  <a:lnTo>
                    <a:pt x="109476" y="4080"/>
                  </a:lnTo>
                  <a:lnTo>
                    <a:pt x="97870" y="52081"/>
                  </a:lnTo>
                  <a:lnTo>
                    <a:pt x="96256" y="103334"/>
                  </a:lnTo>
                  <a:lnTo>
                    <a:pt x="101497" y="154915"/>
                  </a:lnTo>
                  <a:lnTo>
                    <a:pt x="106980" y="214858"/>
                  </a:lnTo>
                  <a:lnTo>
                    <a:pt x="123494" y="277453"/>
                  </a:lnTo>
                  <a:lnTo>
                    <a:pt x="134747" y="299349"/>
                  </a:lnTo>
                  <a:lnTo>
                    <a:pt x="147547" y="311420"/>
                  </a:lnTo>
                  <a:lnTo>
                    <a:pt x="167613" y="32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23017" y="1347647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42611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00538" y="115813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4269" y="63450"/>
                  </a:lnTo>
                  <a:lnTo>
                    <a:pt x="2435" y="112127"/>
                  </a:lnTo>
                  <a:lnTo>
                    <a:pt x="7611" y="169314"/>
                  </a:lnTo>
                  <a:lnTo>
                    <a:pt x="9664" y="222653"/>
                  </a:lnTo>
                  <a:lnTo>
                    <a:pt x="7239" y="280071"/>
                  </a:lnTo>
                  <a:lnTo>
                    <a:pt x="2145" y="31461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95253" y="128447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109478" y="8406"/>
                  </a:lnTo>
                  <a:lnTo>
                    <a:pt x="4760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79523" y="138976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90051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55491" y="1331530"/>
              <a:ext cx="122798" cy="186962"/>
            </a:xfrm>
            <a:custGeom>
              <a:avLst/>
              <a:gdLst/>
              <a:ahLst/>
              <a:cxnLst/>
              <a:rect l="0" t="0" r="0" b="0"/>
              <a:pathLst>
                <a:path w="122798" h="186962">
                  <a:moveTo>
                    <a:pt x="71431" y="5589"/>
                  </a:moveTo>
                  <a:lnTo>
                    <a:pt x="54663" y="0"/>
                  </a:lnTo>
                  <a:lnTo>
                    <a:pt x="47384" y="693"/>
                  </a:lnTo>
                  <a:lnTo>
                    <a:pt x="33058" y="7702"/>
                  </a:lnTo>
                  <a:lnTo>
                    <a:pt x="22011" y="21736"/>
                  </a:lnTo>
                  <a:lnTo>
                    <a:pt x="5387" y="59341"/>
                  </a:lnTo>
                  <a:lnTo>
                    <a:pt x="0" y="95735"/>
                  </a:lnTo>
                  <a:lnTo>
                    <a:pt x="6585" y="141548"/>
                  </a:lnTo>
                  <a:lnTo>
                    <a:pt x="12585" y="163111"/>
                  </a:lnTo>
                  <a:lnTo>
                    <a:pt x="18162" y="171435"/>
                  </a:lnTo>
                  <a:lnTo>
                    <a:pt x="33718" y="183803"/>
                  </a:lnTo>
                  <a:lnTo>
                    <a:pt x="52330" y="186961"/>
                  </a:lnTo>
                  <a:lnTo>
                    <a:pt x="62207" y="186165"/>
                  </a:lnTo>
                  <a:lnTo>
                    <a:pt x="79419" y="179042"/>
                  </a:lnTo>
                  <a:lnTo>
                    <a:pt x="109534" y="155405"/>
                  </a:lnTo>
                  <a:lnTo>
                    <a:pt x="117612" y="135734"/>
                  </a:lnTo>
                  <a:lnTo>
                    <a:pt x="122797" y="84979"/>
                  </a:lnTo>
                  <a:lnTo>
                    <a:pt x="117267" y="60760"/>
                  </a:lnTo>
                  <a:lnTo>
                    <a:pt x="101000" y="30515"/>
                  </a:lnTo>
                  <a:lnTo>
                    <a:pt x="8195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22612" y="1305539"/>
              <a:ext cx="178052" cy="242151"/>
            </a:xfrm>
            <a:custGeom>
              <a:avLst/>
              <a:gdLst/>
              <a:ahLst/>
              <a:cxnLst/>
              <a:rect l="0" t="0" r="0" b="0"/>
              <a:pathLst>
                <a:path w="178052" h="242151">
                  <a:moveTo>
                    <a:pt x="9595" y="84222"/>
                  </a:moveTo>
                  <a:lnTo>
                    <a:pt x="12714" y="126914"/>
                  </a:lnTo>
                  <a:lnTo>
                    <a:pt x="27553" y="180225"/>
                  </a:lnTo>
                  <a:lnTo>
                    <a:pt x="34344" y="205659"/>
                  </a:lnTo>
                  <a:lnTo>
                    <a:pt x="34283" y="211973"/>
                  </a:lnTo>
                  <a:lnTo>
                    <a:pt x="31903" y="213843"/>
                  </a:lnTo>
                  <a:lnTo>
                    <a:pt x="27976" y="212750"/>
                  </a:lnTo>
                  <a:lnTo>
                    <a:pt x="20494" y="195938"/>
                  </a:lnTo>
                  <a:lnTo>
                    <a:pt x="3794" y="136542"/>
                  </a:lnTo>
                  <a:lnTo>
                    <a:pt x="0" y="83465"/>
                  </a:lnTo>
                  <a:lnTo>
                    <a:pt x="1821" y="56980"/>
                  </a:lnTo>
                  <a:lnTo>
                    <a:pt x="16000" y="23508"/>
                  </a:lnTo>
                  <a:lnTo>
                    <a:pt x="28430" y="6155"/>
                  </a:lnTo>
                  <a:lnTo>
                    <a:pt x="36189" y="1762"/>
                  </a:lnTo>
                  <a:lnTo>
                    <a:pt x="54170" y="0"/>
                  </a:lnTo>
                  <a:lnTo>
                    <a:pt x="84023" y="11174"/>
                  </a:lnTo>
                  <a:lnTo>
                    <a:pt x="109507" y="29303"/>
                  </a:lnTo>
                  <a:lnTo>
                    <a:pt x="131875" y="55082"/>
                  </a:lnTo>
                  <a:lnTo>
                    <a:pt x="155997" y="113935"/>
                  </a:lnTo>
                  <a:lnTo>
                    <a:pt x="164107" y="149958"/>
                  </a:lnTo>
                  <a:lnTo>
                    <a:pt x="174308" y="208346"/>
                  </a:lnTo>
                  <a:lnTo>
                    <a:pt x="178051" y="242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333959" y="178984"/>
            <a:ext cx="2349173" cy="845844"/>
            <a:chOff x="6333959" y="178984"/>
            <a:chExt cx="2349173" cy="845844"/>
          </a:xfrm>
        </p:grpSpPr>
        <p:sp>
          <p:nvSpPr>
            <p:cNvPr id="64" name="Freeform 63"/>
            <p:cNvSpPr/>
            <p:nvPr/>
          </p:nvSpPr>
          <p:spPr>
            <a:xfrm>
              <a:off x="6333959" y="178984"/>
              <a:ext cx="2349173" cy="536954"/>
            </a:xfrm>
            <a:custGeom>
              <a:avLst/>
              <a:gdLst/>
              <a:ahLst/>
              <a:cxnLst/>
              <a:rect l="0" t="0" r="0" b="0"/>
              <a:pathLst>
                <a:path w="2349173" h="536954">
                  <a:moveTo>
                    <a:pt x="1236030" y="10528"/>
                  </a:moveTo>
                  <a:lnTo>
                    <a:pt x="1193338" y="7409"/>
                  </a:lnTo>
                  <a:lnTo>
                    <a:pt x="1172602" y="4463"/>
                  </a:lnTo>
                  <a:lnTo>
                    <a:pt x="1120183" y="15088"/>
                  </a:lnTo>
                  <a:lnTo>
                    <a:pt x="1069691" y="19878"/>
                  </a:lnTo>
                  <a:lnTo>
                    <a:pt x="1014656" y="20824"/>
                  </a:lnTo>
                  <a:lnTo>
                    <a:pt x="958725" y="26600"/>
                  </a:lnTo>
                  <a:lnTo>
                    <a:pt x="896551" y="31771"/>
                  </a:lnTo>
                  <a:lnTo>
                    <a:pt x="844929" y="39724"/>
                  </a:lnTo>
                  <a:lnTo>
                    <a:pt x="790018" y="41642"/>
                  </a:lnTo>
                  <a:lnTo>
                    <a:pt x="742530" y="47563"/>
                  </a:lnTo>
                  <a:lnTo>
                    <a:pt x="691416" y="51138"/>
                  </a:lnTo>
                  <a:lnTo>
                    <a:pt x="639225" y="57786"/>
                  </a:lnTo>
                  <a:lnTo>
                    <a:pt x="577593" y="62107"/>
                  </a:lnTo>
                  <a:lnTo>
                    <a:pt x="520359" y="66080"/>
                  </a:lnTo>
                  <a:lnTo>
                    <a:pt x="463993" y="72194"/>
                  </a:lnTo>
                  <a:lnTo>
                    <a:pt x="407800" y="81808"/>
                  </a:lnTo>
                  <a:lnTo>
                    <a:pt x="351639" y="94972"/>
                  </a:lnTo>
                  <a:lnTo>
                    <a:pt x="288682" y="112332"/>
                  </a:lnTo>
                  <a:lnTo>
                    <a:pt x="226941" y="129855"/>
                  </a:lnTo>
                  <a:lnTo>
                    <a:pt x="172869" y="147399"/>
                  </a:lnTo>
                  <a:lnTo>
                    <a:pt x="118868" y="173352"/>
                  </a:lnTo>
                  <a:lnTo>
                    <a:pt x="63895" y="207243"/>
                  </a:lnTo>
                  <a:lnTo>
                    <a:pt x="40343" y="233761"/>
                  </a:lnTo>
                  <a:lnTo>
                    <a:pt x="11924" y="294985"/>
                  </a:lnTo>
                  <a:lnTo>
                    <a:pt x="897" y="326439"/>
                  </a:lnTo>
                  <a:lnTo>
                    <a:pt x="0" y="347465"/>
                  </a:lnTo>
                  <a:lnTo>
                    <a:pt x="8956" y="389559"/>
                  </a:lnTo>
                  <a:lnTo>
                    <a:pt x="24194" y="415552"/>
                  </a:lnTo>
                  <a:lnTo>
                    <a:pt x="43527" y="438072"/>
                  </a:lnTo>
                  <a:lnTo>
                    <a:pt x="99633" y="471682"/>
                  </a:lnTo>
                  <a:lnTo>
                    <a:pt x="160018" y="494101"/>
                  </a:lnTo>
                  <a:lnTo>
                    <a:pt x="222895" y="511120"/>
                  </a:lnTo>
                  <a:lnTo>
                    <a:pt x="278156" y="518072"/>
                  </a:lnTo>
                  <a:lnTo>
                    <a:pt x="339722" y="524775"/>
                  </a:lnTo>
                  <a:lnTo>
                    <a:pt x="392567" y="533335"/>
                  </a:lnTo>
                  <a:lnTo>
                    <a:pt x="446852" y="536239"/>
                  </a:lnTo>
                  <a:lnTo>
                    <a:pt x="508225" y="536812"/>
                  </a:lnTo>
                  <a:lnTo>
                    <a:pt x="569437" y="536925"/>
                  </a:lnTo>
                  <a:lnTo>
                    <a:pt x="618291" y="536945"/>
                  </a:lnTo>
                  <a:lnTo>
                    <a:pt x="680433" y="536952"/>
                  </a:lnTo>
                  <a:lnTo>
                    <a:pt x="731378" y="536953"/>
                  </a:lnTo>
                  <a:lnTo>
                    <a:pt x="780398" y="536953"/>
                  </a:lnTo>
                  <a:lnTo>
                    <a:pt x="827677" y="536953"/>
                  </a:lnTo>
                  <a:lnTo>
                    <a:pt x="890466" y="536953"/>
                  </a:lnTo>
                  <a:lnTo>
                    <a:pt x="947929" y="529718"/>
                  </a:lnTo>
                  <a:lnTo>
                    <a:pt x="1007459" y="527075"/>
                  </a:lnTo>
                  <a:lnTo>
                    <a:pt x="1057951" y="526618"/>
                  </a:lnTo>
                  <a:lnTo>
                    <a:pt x="1106837" y="526482"/>
                  </a:lnTo>
                  <a:lnTo>
                    <a:pt x="1154076" y="526442"/>
                  </a:lnTo>
                  <a:lnTo>
                    <a:pt x="1216852" y="520839"/>
                  </a:lnTo>
                  <a:lnTo>
                    <a:pt x="1275482" y="516873"/>
                  </a:lnTo>
                  <a:lnTo>
                    <a:pt x="1323889" y="515016"/>
                  </a:lnTo>
                  <a:lnTo>
                    <a:pt x="1379640" y="510740"/>
                  </a:lnTo>
                  <a:lnTo>
                    <a:pt x="1430384" y="514878"/>
                  </a:lnTo>
                  <a:lnTo>
                    <a:pt x="1486638" y="514525"/>
                  </a:lnTo>
                  <a:lnTo>
                    <a:pt x="1549742" y="507523"/>
                  </a:lnTo>
                  <a:lnTo>
                    <a:pt x="1613203" y="505794"/>
                  </a:lnTo>
                  <a:lnTo>
                    <a:pt x="1674828" y="505452"/>
                  </a:lnTo>
                  <a:lnTo>
                    <a:pt x="1723753" y="505393"/>
                  </a:lnTo>
                  <a:lnTo>
                    <a:pt x="1785920" y="505373"/>
                  </a:lnTo>
                  <a:lnTo>
                    <a:pt x="1848589" y="505369"/>
                  </a:lnTo>
                  <a:lnTo>
                    <a:pt x="1897421" y="505368"/>
                  </a:lnTo>
                  <a:lnTo>
                    <a:pt x="1959087" y="498132"/>
                  </a:lnTo>
                  <a:lnTo>
                    <a:pt x="2008020" y="495815"/>
                  </a:lnTo>
                  <a:lnTo>
                    <a:pt x="2067069" y="491913"/>
                  </a:lnTo>
                  <a:lnTo>
                    <a:pt x="2123793" y="480223"/>
                  </a:lnTo>
                  <a:lnTo>
                    <a:pt x="2178888" y="466649"/>
                  </a:lnTo>
                  <a:lnTo>
                    <a:pt x="2224779" y="449583"/>
                  </a:lnTo>
                  <a:lnTo>
                    <a:pt x="2278230" y="424452"/>
                  </a:lnTo>
                  <a:lnTo>
                    <a:pt x="2308731" y="404834"/>
                  </a:lnTo>
                  <a:lnTo>
                    <a:pt x="2331936" y="377314"/>
                  </a:lnTo>
                  <a:lnTo>
                    <a:pt x="2342332" y="357208"/>
                  </a:lnTo>
                  <a:lnTo>
                    <a:pt x="2349172" y="314980"/>
                  </a:lnTo>
                  <a:lnTo>
                    <a:pt x="2345609" y="276601"/>
                  </a:lnTo>
                  <a:lnTo>
                    <a:pt x="2319155" y="221475"/>
                  </a:lnTo>
                  <a:lnTo>
                    <a:pt x="2303506" y="201379"/>
                  </a:lnTo>
                  <a:lnTo>
                    <a:pt x="2247537" y="156486"/>
                  </a:lnTo>
                  <a:lnTo>
                    <a:pt x="2191105" y="124881"/>
                  </a:lnTo>
                  <a:lnTo>
                    <a:pt x="2131787" y="97977"/>
                  </a:lnTo>
                  <a:lnTo>
                    <a:pt x="2081028" y="77123"/>
                  </a:lnTo>
                  <a:lnTo>
                    <a:pt x="2021048" y="57522"/>
                  </a:lnTo>
                  <a:lnTo>
                    <a:pt x="1963275" y="38785"/>
                  </a:lnTo>
                  <a:lnTo>
                    <a:pt x="1901623" y="29414"/>
                  </a:lnTo>
                  <a:lnTo>
                    <a:pt x="1839750" y="20988"/>
                  </a:lnTo>
                  <a:lnTo>
                    <a:pt x="1782273" y="9822"/>
                  </a:lnTo>
                  <a:lnTo>
                    <a:pt x="1726213" y="2910"/>
                  </a:lnTo>
                  <a:lnTo>
                    <a:pt x="1670608" y="862"/>
                  </a:lnTo>
                  <a:lnTo>
                    <a:pt x="1611629" y="255"/>
                  </a:lnTo>
                  <a:lnTo>
                    <a:pt x="1549779" y="50"/>
                  </a:lnTo>
                  <a:lnTo>
                    <a:pt x="1489910" y="15"/>
                  </a:lnTo>
                  <a:lnTo>
                    <a:pt x="1437076" y="4"/>
                  </a:lnTo>
                  <a:lnTo>
                    <a:pt x="1377302" y="1"/>
                  </a:lnTo>
                  <a:lnTo>
                    <a:pt x="1320435" y="0"/>
                  </a:lnTo>
                  <a:lnTo>
                    <a:pt x="1265718" y="0"/>
                  </a:lnTo>
                  <a:lnTo>
                    <a:pt x="1219979" y="0"/>
                  </a:lnTo>
                  <a:lnTo>
                    <a:pt x="1158554" y="0"/>
                  </a:lnTo>
                  <a:lnTo>
                    <a:pt x="1141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64788" y="705409"/>
              <a:ext cx="315855" cy="319419"/>
            </a:xfrm>
            <a:custGeom>
              <a:avLst/>
              <a:gdLst/>
              <a:ahLst/>
              <a:cxnLst/>
              <a:rect l="0" t="0" r="0" b="0"/>
              <a:pathLst>
                <a:path w="315855" h="319419">
                  <a:moveTo>
                    <a:pt x="0" y="0"/>
                  </a:moveTo>
                  <a:lnTo>
                    <a:pt x="37447" y="60873"/>
                  </a:lnTo>
                  <a:lnTo>
                    <a:pt x="90973" y="121234"/>
                  </a:lnTo>
                  <a:lnTo>
                    <a:pt x="142401" y="179460"/>
                  </a:lnTo>
                  <a:lnTo>
                    <a:pt x="191462" y="242197"/>
                  </a:lnTo>
                  <a:lnTo>
                    <a:pt x="238201" y="305330"/>
                  </a:lnTo>
                  <a:lnTo>
                    <a:pt x="239518" y="311178"/>
                  </a:lnTo>
                  <a:lnTo>
                    <a:pt x="236888" y="313907"/>
                  </a:lnTo>
                  <a:lnTo>
                    <a:pt x="231625" y="314556"/>
                  </a:lnTo>
                  <a:lnTo>
                    <a:pt x="207449" y="304292"/>
                  </a:lnTo>
                  <a:lnTo>
                    <a:pt x="147125" y="266323"/>
                  </a:lnTo>
                  <a:lnTo>
                    <a:pt x="84203" y="230162"/>
                  </a:lnTo>
                  <a:lnTo>
                    <a:pt x="47046" y="212605"/>
                  </a:lnTo>
                  <a:lnTo>
                    <a:pt x="40722" y="211927"/>
                  </a:lnTo>
                  <a:lnTo>
                    <a:pt x="38846" y="214984"/>
                  </a:lnTo>
                  <a:lnTo>
                    <a:pt x="39935" y="220532"/>
                  </a:lnTo>
                  <a:lnTo>
                    <a:pt x="44171" y="225400"/>
                  </a:lnTo>
                  <a:lnTo>
                    <a:pt x="101649" y="270741"/>
                  </a:lnTo>
                  <a:lnTo>
                    <a:pt x="161623" y="308672"/>
                  </a:lnTo>
                  <a:lnTo>
                    <a:pt x="180627" y="317732"/>
                  </a:lnTo>
                  <a:lnTo>
                    <a:pt x="203890" y="319418"/>
                  </a:lnTo>
                  <a:lnTo>
                    <a:pt x="227488" y="315099"/>
                  </a:lnTo>
                  <a:lnTo>
                    <a:pt x="253927" y="299513"/>
                  </a:lnTo>
                  <a:lnTo>
                    <a:pt x="269224" y="286755"/>
                  </a:lnTo>
                  <a:lnTo>
                    <a:pt x="310226" y="227948"/>
                  </a:lnTo>
                  <a:lnTo>
                    <a:pt x="31585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433119" y="1158134"/>
            <a:ext cx="1747732" cy="451096"/>
            <a:chOff x="7433119" y="1158134"/>
            <a:chExt cx="1747732" cy="451096"/>
          </a:xfrm>
        </p:grpSpPr>
        <p:sp>
          <p:nvSpPr>
            <p:cNvPr id="67" name="Freeform 66"/>
            <p:cNvSpPr/>
            <p:nvPr/>
          </p:nvSpPr>
          <p:spPr>
            <a:xfrm>
              <a:off x="7433119" y="1316062"/>
              <a:ext cx="263213" cy="259487"/>
            </a:xfrm>
            <a:custGeom>
              <a:avLst/>
              <a:gdLst/>
              <a:ahLst/>
              <a:cxnLst/>
              <a:rect l="0" t="0" r="0" b="0"/>
              <a:pathLst>
                <a:path w="263213" h="259487">
                  <a:moveTo>
                    <a:pt x="0" y="0"/>
                  </a:moveTo>
                  <a:lnTo>
                    <a:pt x="17958" y="53875"/>
                  </a:lnTo>
                  <a:lnTo>
                    <a:pt x="38641" y="115921"/>
                  </a:lnTo>
                  <a:lnTo>
                    <a:pt x="68070" y="178994"/>
                  </a:lnTo>
                  <a:lnTo>
                    <a:pt x="108917" y="240986"/>
                  </a:lnTo>
                  <a:lnTo>
                    <a:pt x="122887" y="257623"/>
                  </a:lnTo>
                  <a:lnTo>
                    <a:pt x="129888" y="259486"/>
                  </a:lnTo>
                  <a:lnTo>
                    <a:pt x="136894" y="257219"/>
                  </a:lnTo>
                  <a:lnTo>
                    <a:pt x="143906" y="252198"/>
                  </a:lnTo>
                  <a:lnTo>
                    <a:pt x="154815" y="234140"/>
                  </a:lnTo>
                  <a:lnTo>
                    <a:pt x="175065" y="179315"/>
                  </a:lnTo>
                  <a:lnTo>
                    <a:pt x="197666" y="115842"/>
                  </a:lnTo>
                  <a:lnTo>
                    <a:pt x="228729" y="63175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52648" y="1368507"/>
              <a:ext cx="259539" cy="200242"/>
            </a:xfrm>
            <a:custGeom>
              <a:avLst/>
              <a:gdLst/>
              <a:ahLst/>
              <a:cxnLst/>
              <a:rect l="0" t="0" r="0" b="0"/>
              <a:pathLst>
                <a:path w="259539" h="200242">
                  <a:moveTo>
                    <a:pt x="154253" y="84425"/>
                  </a:moveTo>
                  <a:lnTo>
                    <a:pt x="151133" y="41734"/>
                  </a:lnTo>
                  <a:lnTo>
                    <a:pt x="144678" y="22167"/>
                  </a:lnTo>
                  <a:lnTo>
                    <a:pt x="134010" y="5672"/>
                  </a:lnTo>
                  <a:lnTo>
                    <a:pt x="125550" y="1508"/>
                  </a:lnTo>
                  <a:lnTo>
                    <a:pt x="103671" y="0"/>
                  </a:lnTo>
                  <a:lnTo>
                    <a:pt x="70636" y="11317"/>
                  </a:lnTo>
                  <a:lnTo>
                    <a:pt x="38621" y="29488"/>
                  </a:lnTo>
                  <a:lnTo>
                    <a:pt x="23702" y="45971"/>
                  </a:lnTo>
                  <a:lnTo>
                    <a:pt x="8727" y="78101"/>
                  </a:lnTo>
                  <a:lnTo>
                    <a:pt x="0" y="117256"/>
                  </a:lnTo>
                  <a:lnTo>
                    <a:pt x="298" y="143470"/>
                  </a:lnTo>
                  <a:lnTo>
                    <a:pt x="13620" y="176789"/>
                  </a:lnTo>
                  <a:lnTo>
                    <a:pt x="25849" y="194106"/>
                  </a:lnTo>
                  <a:lnTo>
                    <a:pt x="33555" y="198490"/>
                  </a:lnTo>
                  <a:lnTo>
                    <a:pt x="51477" y="200241"/>
                  </a:lnTo>
                  <a:lnTo>
                    <a:pt x="68021" y="194001"/>
                  </a:lnTo>
                  <a:lnTo>
                    <a:pt x="97706" y="170931"/>
                  </a:lnTo>
                  <a:lnTo>
                    <a:pt x="113452" y="145151"/>
                  </a:lnTo>
                  <a:lnTo>
                    <a:pt x="124573" y="86298"/>
                  </a:lnTo>
                  <a:lnTo>
                    <a:pt x="127448" y="75146"/>
                  </a:lnTo>
                  <a:lnTo>
                    <a:pt x="130534" y="72390"/>
                  </a:lnTo>
                  <a:lnTo>
                    <a:pt x="133761" y="75232"/>
                  </a:lnTo>
                  <a:lnTo>
                    <a:pt x="157422" y="132794"/>
                  </a:lnTo>
                  <a:lnTo>
                    <a:pt x="182955" y="164300"/>
                  </a:lnTo>
                  <a:lnTo>
                    <a:pt x="214750" y="180361"/>
                  </a:lnTo>
                  <a:lnTo>
                    <a:pt x="259538" y="189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56763" y="1365683"/>
              <a:ext cx="102823" cy="181838"/>
            </a:xfrm>
            <a:custGeom>
              <a:avLst/>
              <a:gdLst/>
              <a:ahLst/>
              <a:cxnLst/>
              <a:rect l="0" t="0" r="0" b="0"/>
              <a:pathLst>
                <a:path w="102823" h="181838">
                  <a:moveTo>
                    <a:pt x="8066" y="45135"/>
                  </a:moveTo>
                  <a:lnTo>
                    <a:pt x="830" y="72691"/>
                  </a:lnTo>
                  <a:lnTo>
                    <a:pt x="1307" y="125794"/>
                  </a:lnTo>
                  <a:lnTo>
                    <a:pt x="17910" y="176361"/>
                  </a:lnTo>
                  <a:lnTo>
                    <a:pt x="20478" y="181752"/>
                  </a:lnTo>
                  <a:lnTo>
                    <a:pt x="21019" y="181837"/>
                  </a:lnTo>
                  <a:lnTo>
                    <a:pt x="4082" y="122532"/>
                  </a:lnTo>
                  <a:lnTo>
                    <a:pt x="0" y="70215"/>
                  </a:lnTo>
                  <a:lnTo>
                    <a:pt x="3701" y="46923"/>
                  </a:lnTo>
                  <a:lnTo>
                    <a:pt x="12366" y="27992"/>
                  </a:lnTo>
                  <a:lnTo>
                    <a:pt x="17951" y="19669"/>
                  </a:lnTo>
                  <a:lnTo>
                    <a:pt x="33516" y="7301"/>
                  </a:lnTo>
                  <a:lnTo>
                    <a:pt x="42580" y="2365"/>
                  </a:lnTo>
                  <a:lnTo>
                    <a:pt x="65130" y="0"/>
                  </a:lnTo>
                  <a:lnTo>
                    <a:pt x="102822" y="3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64870" y="141081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42692"/>
                  </a:lnTo>
                  <a:lnTo>
                    <a:pt x="10724" y="102068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75399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60896" y="1387941"/>
              <a:ext cx="230358" cy="195897"/>
            </a:xfrm>
            <a:custGeom>
              <a:avLst/>
              <a:gdLst/>
              <a:ahLst/>
              <a:cxnLst/>
              <a:rect l="0" t="0" r="0" b="0"/>
              <a:pathLst>
                <a:path w="230358" h="195897">
                  <a:moveTo>
                    <a:pt x="135601" y="86048"/>
                  </a:moveTo>
                  <a:lnTo>
                    <a:pt x="116473" y="33343"/>
                  </a:lnTo>
                  <a:lnTo>
                    <a:pt x="105263" y="17390"/>
                  </a:lnTo>
                  <a:lnTo>
                    <a:pt x="89363" y="5621"/>
                  </a:lnTo>
                  <a:lnTo>
                    <a:pt x="80209" y="844"/>
                  </a:lnTo>
                  <a:lnTo>
                    <a:pt x="70597" y="0"/>
                  </a:lnTo>
                  <a:lnTo>
                    <a:pt x="50558" y="5301"/>
                  </a:lnTo>
                  <a:lnTo>
                    <a:pt x="25136" y="21439"/>
                  </a:lnTo>
                  <a:lnTo>
                    <a:pt x="13195" y="37446"/>
                  </a:lnTo>
                  <a:lnTo>
                    <a:pt x="5160" y="57428"/>
                  </a:lnTo>
                  <a:lnTo>
                    <a:pt x="0" y="108384"/>
                  </a:lnTo>
                  <a:lnTo>
                    <a:pt x="1634" y="133410"/>
                  </a:lnTo>
                  <a:lnTo>
                    <a:pt x="28114" y="181727"/>
                  </a:lnTo>
                  <a:lnTo>
                    <a:pt x="37037" y="188438"/>
                  </a:lnTo>
                  <a:lnTo>
                    <a:pt x="59429" y="195896"/>
                  </a:lnTo>
                  <a:lnTo>
                    <a:pt x="81859" y="192971"/>
                  </a:lnTo>
                  <a:lnTo>
                    <a:pt x="92755" y="188916"/>
                  </a:lnTo>
                  <a:lnTo>
                    <a:pt x="107980" y="175051"/>
                  </a:lnTo>
                  <a:lnTo>
                    <a:pt x="137293" y="133470"/>
                  </a:lnTo>
                  <a:lnTo>
                    <a:pt x="151420" y="72630"/>
                  </a:lnTo>
                  <a:lnTo>
                    <a:pt x="149261" y="77745"/>
                  </a:lnTo>
                  <a:lnTo>
                    <a:pt x="153761" y="91717"/>
                  </a:lnTo>
                  <a:lnTo>
                    <a:pt x="180581" y="149717"/>
                  </a:lnTo>
                  <a:lnTo>
                    <a:pt x="194197" y="168158"/>
                  </a:lnTo>
                  <a:lnTo>
                    <a:pt x="230357" y="191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91253" y="1158134"/>
              <a:ext cx="213274" cy="417968"/>
            </a:xfrm>
            <a:custGeom>
              <a:avLst/>
              <a:gdLst/>
              <a:ahLst/>
              <a:cxnLst/>
              <a:rect l="0" t="0" r="0" b="0"/>
              <a:pathLst>
                <a:path w="213274" h="41796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6" y="159756"/>
                  </a:lnTo>
                  <a:lnTo>
                    <a:pt x="21790" y="223073"/>
                  </a:lnTo>
                  <a:lnTo>
                    <a:pt x="29651" y="283230"/>
                  </a:lnTo>
                  <a:lnTo>
                    <a:pt x="31204" y="344202"/>
                  </a:lnTo>
                  <a:lnTo>
                    <a:pt x="30303" y="384826"/>
                  </a:lnTo>
                  <a:lnTo>
                    <a:pt x="28391" y="386402"/>
                  </a:lnTo>
                  <a:lnTo>
                    <a:pt x="25947" y="383943"/>
                  </a:lnTo>
                  <a:lnTo>
                    <a:pt x="16917" y="363715"/>
                  </a:lnTo>
                  <a:lnTo>
                    <a:pt x="12422" y="329906"/>
                  </a:lnTo>
                  <a:lnTo>
                    <a:pt x="16679" y="290253"/>
                  </a:lnTo>
                  <a:lnTo>
                    <a:pt x="30940" y="254457"/>
                  </a:lnTo>
                  <a:lnTo>
                    <a:pt x="46507" y="238654"/>
                  </a:lnTo>
                  <a:lnTo>
                    <a:pt x="55571" y="232802"/>
                  </a:lnTo>
                  <a:lnTo>
                    <a:pt x="90686" y="224566"/>
                  </a:lnTo>
                  <a:lnTo>
                    <a:pt x="125136" y="227715"/>
                  </a:lnTo>
                  <a:lnTo>
                    <a:pt x="157571" y="241647"/>
                  </a:lnTo>
                  <a:lnTo>
                    <a:pt x="183819" y="266181"/>
                  </a:lnTo>
                  <a:lnTo>
                    <a:pt x="205243" y="305913"/>
                  </a:lnTo>
                  <a:lnTo>
                    <a:pt x="213273" y="326644"/>
                  </a:lnTo>
                  <a:lnTo>
                    <a:pt x="213190" y="363636"/>
                  </a:lnTo>
                  <a:lnTo>
                    <a:pt x="205496" y="384274"/>
                  </a:lnTo>
                  <a:lnTo>
                    <a:pt x="200169" y="393053"/>
                  </a:lnTo>
                  <a:lnTo>
                    <a:pt x="184890" y="405928"/>
                  </a:lnTo>
                  <a:lnTo>
                    <a:pt x="165232" y="414379"/>
                  </a:lnTo>
                  <a:lnTo>
                    <a:pt x="129027" y="417967"/>
                  </a:lnTo>
                  <a:lnTo>
                    <a:pt x="87879" y="412411"/>
                  </a:lnTo>
                  <a:lnTo>
                    <a:pt x="6317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65862" y="1158134"/>
              <a:ext cx="30719" cy="442198"/>
            </a:xfrm>
            <a:custGeom>
              <a:avLst/>
              <a:gdLst/>
              <a:ahLst/>
              <a:cxnLst/>
              <a:rect l="0" t="0" r="0" b="0"/>
              <a:pathLst>
                <a:path w="30719" h="442198">
                  <a:moveTo>
                    <a:pt x="30718" y="0"/>
                  </a:moveTo>
                  <a:lnTo>
                    <a:pt x="13951" y="11179"/>
                  </a:lnTo>
                  <a:lnTo>
                    <a:pt x="9011" y="19151"/>
                  </a:lnTo>
                  <a:lnTo>
                    <a:pt x="2060" y="53898"/>
                  </a:lnTo>
                  <a:lnTo>
                    <a:pt x="0" y="101888"/>
                  </a:lnTo>
                  <a:lnTo>
                    <a:pt x="560" y="156531"/>
                  </a:lnTo>
                  <a:lnTo>
                    <a:pt x="7517" y="214454"/>
                  </a:lnTo>
                  <a:lnTo>
                    <a:pt x="9026" y="264363"/>
                  </a:lnTo>
                  <a:lnTo>
                    <a:pt x="12592" y="316196"/>
                  </a:lnTo>
                  <a:lnTo>
                    <a:pt x="17939" y="365479"/>
                  </a:lnTo>
                  <a:lnTo>
                    <a:pt x="19522" y="406598"/>
                  </a:lnTo>
                  <a:lnTo>
                    <a:pt x="2019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41453" y="1355036"/>
              <a:ext cx="239398" cy="254194"/>
            </a:xfrm>
            <a:custGeom>
              <a:avLst/>
              <a:gdLst/>
              <a:ahLst/>
              <a:cxnLst/>
              <a:rect l="0" t="0" r="0" b="0"/>
              <a:pathLst>
                <a:path w="239398" h="254194">
                  <a:moveTo>
                    <a:pt x="28827" y="129482"/>
                  </a:moveTo>
                  <a:lnTo>
                    <a:pt x="91107" y="111523"/>
                  </a:lnTo>
                  <a:lnTo>
                    <a:pt x="153434" y="94333"/>
                  </a:lnTo>
                  <a:lnTo>
                    <a:pt x="162201" y="88501"/>
                  </a:lnTo>
                  <a:lnTo>
                    <a:pt x="175062" y="72664"/>
                  </a:lnTo>
                  <a:lnTo>
                    <a:pt x="178439" y="53927"/>
                  </a:lnTo>
                  <a:lnTo>
                    <a:pt x="177701" y="44017"/>
                  </a:lnTo>
                  <a:lnTo>
                    <a:pt x="170642" y="26766"/>
                  </a:lnTo>
                  <a:lnTo>
                    <a:pt x="165484" y="18891"/>
                  </a:lnTo>
                  <a:lnTo>
                    <a:pt x="150395" y="7021"/>
                  </a:lnTo>
                  <a:lnTo>
                    <a:pt x="141457" y="2217"/>
                  </a:lnTo>
                  <a:lnTo>
                    <a:pt x="119049" y="0"/>
                  </a:lnTo>
                  <a:lnTo>
                    <a:pt x="72125" y="8109"/>
                  </a:lnTo>
                  <a:lnTo>
                    <a:pt x="45296" y="23199"/>
                  </a:lnTo>
                  <a:lnTo>
                    <a:pt x="22528" y="48078"/>
                  </a:lnTo>
                  <a:lnTo>
                    <a:pt x="6553" y="77676"/>
                  </a:lnTo>
                  <a:lnTo>
                    <a:pt x="0" y="114262"/>
                  </a:lnTo>
                  <a:lnTo>
                    <a:pt x="6192" y="175782"/>
                  </a:lnTo>
                  <a:lnTo>
                    <a:pt x="12138" y="205432"/>
                  </a:lnTo>
                  <a:lnTo>
                    <a:pt x="24919" y="227968"/>
                  </a:lnTo>
                  <a:lnTo>
                    <a:pt x="33241" y="237253"/>
                  </a:lnTo>
                  <a:lnTo>
                    <a:pt x="54965" y="247570"/>
                  </a:lnTo>
                  <a:lnTo>
                    <a:pt x="112629" y="254193"/>
                  </a:lnTo>
                  <a:lnTo>
                    <a:pt x="164703" y="247096"/>
                  </a:lnTo>
                  <a:lnTo>
                    <a:pt x="202707" y="236600"/>
                  </a:lnTo>
                  <a:lnTo>
                    <a:pt x="239397" y="213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1140298" y="1898169"/>
            <a:ext cx="225531" cy="473563"/>
          </a:xfrm>
          <a:custGeom>
            <a:avLst/>
            <a:gdLst/>
            <a:ahLst/>
            <a:cxnLst/>
            <a:rect l="0" t="0" r="0" b="0"/>
            <a:pathLst>
              <a:path w="225531" h="473563">
                <a:moveTo>
                  <a:pt x="217878" y="144359"/>
                </a:moveTo>
                <a:lnTo>
                  <a:pt x="179504" y="173667"/>
                </a:lnTo>
                <a:lnTo>
                  <a:pt x="137180" y="229311"/>
                </a:lnTo>
                <a:lnTo>
                  <a:pt x="93734" y="284444"/>
                </a:lnTo>
                <a:lnTo>
                  <a:pt x="69483" y="338016"/>
                </a:lnTo>
                <a:lnTo>
                  <a:pt x="54598" y="393659"/>
                </a:lnTo>
                <a:lnTo>
                  <a:pt x="51722" y="421665"/>
                </a:lnTo>
                <a:lnTo>
                  <a:pt x="56683" y="443471"/>
                </a:lnTo>
                <a:lnTo>
                  <a:pt x="61282" y="452562"/>
                </a:lnTo>
                <a:lnTo>
                  <a:pt x="75750" y="465782"/>
                </a:lnTo>
                <a:lnTo>
                  <a:pt x="84521" y="470945"/>
                </a:lnTo>
                <a:lnTo>
                  <a:pt x="103626" y="473562"/>
                </a:lnTo>
                <a:lnTo>
                  <a:pt x="123815" y="469656"/>
                </a:lnTo>
                <a:lnTo>
                  <a:pt x="175855" y="441599"/>
                </a:lnTo>
                <a:lnTo>
                  <a:pt x="201787" y="415704"/>
                </a:lnTo>
                <a:lnTo>
                  <a:pt x="218699" y="385804"/>
                </a:lnTo>
                <a:lnTo>
                  <a:pt x="225530" y="349129"/>
                </a:lnTo>
                <a:lnTo>
                  <a:pt x="221965" y="314216"/>
                </a:lnTo>
                <a:lnTo>
                  <a:pt x="210336" y="295500"/>
                </a:lnTo>
                <a:lnTo>
                  <a:pt x="152802" y="242844"/>
                </a:lnTo>
                <a:lnTo>
                  <a:pt x="98694" y="207559"/>
                </a:lnTo>
                <a:lnTo>
                  <a:pt x="37326" y="165418"/>
                </a:lnTo>
                <a:lnTo>
                  <a:pt x="19480" y="150209"/>
                </a:lnTo>
                <a:lnTo>
                  <a:pt x="7648" y="131752"/>
                </a:lnTo>
                <a:lnTo>
                  <a:pt x="0" y="96040"/>
                </a:lnTo>
                <a:lnTo>
                  <a:pt x="3323" y="55823"/>
                </a:lnTo>
                <a:lnTo>
                  <a:pt x="14895" y="34430"/>
                </a:lnTo>
                <a:lnTo>
                  <a:pt x="31737" y="18293"/>
                </a:lnTo>
                <a:lnTo>
                  <a:pt x="50921" y="7221"/>
                </a:lnTo>
                <a:lnTo>
                  <a:pt x="87041" y="0"/>
                </a:lnTo>
                <a:lnTo>
                  <a:pt x="132762" y="5966"/>
                </a:lnTo>
                <a:lnTo>
                  <a:pt x="163802" y="16266"/>
                </a:lnTo>
                <a:lnTo>
                  <a:pt x="180586" y="27377"/>
                </a:lnTo>
                <a:lnTo>
                  <a:pt x="203189" y="57965"/>
                </a:lnTo>
                <a:lnTo>
                  <a:pt x="219115" y="91075"/>
                </a:lnTo>
                <a:lnTo>
                  <a:pt x="219872" y="101817"/>
                </a:lnTo>
                <a:lnTo>
                  <a:pt x="214475" y="123112"/>
                </a:lnTo>
                <a:lnTo>
                  <a:pt x="186292" y="1654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389969" y="1895129"/>
            <a:ext cx="273741" cy="242157"/>
            <a:chOff x="2389969" y="1895129"/>
            <a:chExt cx="273741" cy="242157"/>
          </a:xfrm>
        </p:grpSpPr>
        <p:sp>
          <p:nvSpPr>
            <p:cNvPr id="78" name="Freeform 77"/>
            <p:cNvSpPr/>
            <p:nvPr/>
          </p:nvSpPr>
          <p:spPr>
            <a:xfrm>
              <a:off x="2495253" y="189512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170" y="173388"/>
                  </a:lnTo>
                  <a:lnTo>
                    <a:pt x="8334" y="216874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89969" y="2010943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11460" y="17958"/>
                  </a:lnTo>
                  <a:lnTo>
                    <a:pt x="157410" y="28547"/>
                  </a:lnTo>
                  <a:lnTo>
                    <a:pt x="96084" y="36574"/>
                  </a:lnTo>
                  <a:lnTo>
                    <a:pt x="38390" y="41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4032414" y="1806722"/>
            <a:ext cx="363443" cy="454020"/>
          </a:xfrm>
          <a:custGeom>
            <a:avLst/>
            <a:gdLst/>
            <a:ahLst/>
            <a:cxnLst/>
            <a:rect l="0" t="0" r="0" b="0"/>
            <a:pathLst>
              <a:path w="363443" h="454020">
                <a:moveTo>
                  <a:pt x="0" y="98936"/>
                </a:moveTo>
                <a:lnTo>
                  <a:pt x="20244" y="54973"/>
                </a:lnTo>
                <a:lnTo>
                  <a:pt x="44992" y="30278"/>
                </a:lnTo>
                <a:lnTo>
                  <a:pt x="85967" y="9378"/>
                </a:lnTo>
                <a:lnTo>
                  <a:pt x="123218" y="0"/>
                </a:lnTo>
                <a:lnTo>
                  <a:pt x="146011" y="1542"/>
                </a:lnTo>
                <a:lnTo>
                  <a:pt x="178573" y="14576"/>
                </a:lnTo>
                <a:lnTo>
                  <a:pt x="193620" y="29857"/>
                </a:lnTo>
                <a:lnTo>
                  <a:pt x="203037" y="49517"/>
                </a:lnTo>
                <a:lnTo>
                  <a:pt x="207222" y="73852"/>
                </a:lnTo>
                <a:lnTo>
                  <a:pt x="202843" y="97146"/>
                </a:lnTo>
                <a:lnTo>
                  <a:pt x="187224" y="126871"/>
                </a:lnTo>
                <a:lnTo>
                  <a:pt x="140246" y="179440"/>
                </a:lnTo>
                <a:lnTo>
                  <a:pt x="137951" y="180681"/>
                </a:lnTo>
                <a:lnTo>
                  <a:pt x="141640" y="172702"/>
                </a:lnTo>
                <a:lnTo>
                  <a:pt x="154198" y="163696"/>
                </a:lnTo>
                <a:lnTo>
                  <a:pt x="162460" y="159657"/>
                </a:lnTo>
                <a:lnTo>
                  <a:pt x="184119" y="158288"/>
                </a:lnTo>
                <a:lnTo>
                  <a:pt x="236151" y="166942"/>
                </a:lnTo>
                <a:lnTo>
                  <a:pt x="294007" y="194791"/>
                </a:lnTo>
                <a:lnTo>
                  <a:pt x="314334" y="209388"/>
                </a:lnTo>
                <a:lnTo>
                  <a:pt x="353797" y="257544"/>
                </a:lnTo>
                <a:lnTo>
                  <a:pt x="361964" y="284462"/>
                </a:lnTo>
                <a:lnTo>
                  <a:pt x="363442" y="326262"/>
                </a:lnTo>
                <a:lnTo>
                  <a:pt x="358062" y="349708"/>
                </a:lnTo>
                <a:lnTo>
                  <a:pt x="328981" y="404010"/>
                </a:lnTo>
                <a:lnTo>
                  <a:pt x="302977" y="430184"/>
                </a:lnTo>
                <a:lnTo>
                  <a:pt x="267456" y="447167"/>
                </a:lnTo>
                <a:lnTo>
                  <a:pt x="227295" y="454019"/>
                </a:lnTo>
                <a:lnTo>
                  <a:pt x="185760" y="450460"/>
                </a:lnTo>
                <a:lnTo>
                  <a:pt x="130973" y="431542"/>
                </a:lnTo>
                <a:lnTo>
                  <a:pt x="73700" y="40426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5369533" y="1895129"/>
            <a:ext cx="168457" cy="210571"/>
            <a:chOff x="5369533" y="1895129"/>
            <a:chExt cx="168457" cy="210571"/>
          </a:xfrm>
        </p:grpSpPr>
        <p:sp>
          <p:nvSpPr>
            <p:cNvPr id="82" name="Freeform 81"/>
            <p:cNvSpPr/>
            <p:nvPr/>
          </p:nvSpPr>
          <p:spPr>
            <a:xfrm>
              <a:off x="5369533" y="1895129"/>
              <a:ext cx="147401" cy="178986"/>
            </a:xfrm>
            <a:custGeom>
              <a:avLst/>
              <a:gdLst/>
              <a:ahLst/>
              <a:cxnLst/>
              <a:rect l="0" t="0" r="0" b="0"/>
              <a:pathLst>
                <a:path w="147401" h="178986">
                  <a:moveTo>
                    <a:pt x="147400" y="0"/>
                  </a:moveTo>
                  <a:lnTo>
                    <a:pt x="104738" y="54115"/>
                  </a:lnTo>
                  <a:lnTo>
                    <a:pt x="56120" y="11736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80062" y="1895129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9575" y="31282"/>
                  </a:lnTo>
                  <a:lnTo>
                    <a:pt x="52997" y="92338"/>
                  </a:lnTo>
                  <a:lnTo>
                    <a:pt x="96189" y="145174"/>
                  </a:lnTo>
                  <a:lnTo>
                    <a:pt x="150848" y="203277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7940078" y="1849755"/>
            <a:ext cx="251094" cy="254526"/>
          </a:xfrm>
          <a:custGeom>
            <a:avLst/>
            <a:gdLst/>
            <a:ahLst/>
            <a:cxnLst/>
            <a:rect l="0" t="0" r="0" b="0"/>
            <a:pathLst>
              <a:path w="251094" h="254526">
                <a:moveTo>
                  <a:pt x="8937" y="45374"/>
                </a:moveTo>
                <a:lnTo>
                  <a:pt x="12057" y="99519"/>
                </a:lnTo>
                <a:lnTo>
                  <a:pt x="18002" y="154465"/>
                </a:lnTo>
                <a:lnTo>
                  <a:pt x="19177" y="217615"/>
                </a:lnTo>
                <a:lnTo>
                  <a:pt x="18210" y="253816"/>
                </a:lnTo>
                <a:lnTo>
                  <a:pt x="16289" y="254525"/>
                </a:lnTo>
                <a:lnTo>
                  <a:pt x="13838" y="251489"/>
                </a:lnTo>
                <a:lnTo>
                  <a:pt x="6463" y="200404"/>
                </a:lnTo>
                <a:lnTo>
                  <a:pt x="0" y="146577"/>
                </a:lnTo>
                <a:lnTo>
                  <a:pt x="7128" y="92054"/>
                </a:lnTo>
                <a:lnTo>
                  <a:pt x="17630" y="58426"/>
                </a:lnTo>
                <a:lnTo>
                  <a:pt x="48224" y="18093"/>
                </a:lnTo>
                <a:lnTo>
                  <a:pt x="79980" y="2066"/>
                </a:lnTo>
                <a:lnTo>
                  <a:pt x="105633" y="0"/>
                </a:lnTo>
                <a:lnTo>
                  <a:pt x="131461" y="4151"/>
                </a:lnTo>
                <a:lnTo>
                  <a:pt x="154640" y="13795"/>
                </a:lnTo>
                <a:lnTo>
                  <a:pt x="181830" y="37967"/>
                </a:lnTo>
                <a:lnTo>
                  <a:pt x="210834" y="91019"/>
                </a:lnTo>
                <a:lnTo>
                  <a:pt x="235912" y="150907"/>
                </a:lnTo>
                <a:lnTo>
                  <a:pt x="247747" y="200924"/>
                </a:lnTo>
                <a:lnTo>
                  <a:pt x="251093" y="2348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803457" y="2656345"/>
            <a:ext cx="1323715" cy="465372"/>
            <a:chOff x="2803457" y="2656345"/>
            <a:chExt cx="1323715" cy="465372"/>
          </a:xfrm>
        </p:grpSpPr>
        <p:sp>
          <p:nvSpPr>
            <p:cNvPr id="86" name="Freeform 85"/>
            <p:cNvSpPr/>
            <p:nvPr/>
          </p:nvSpPr>
          <p:spPr>
            <a:xfrm>
              <a:off x="2803457" y="2656345"/>
              <a:ext cx="204977" cy="465372"/>
            </a:xfrm>
            <a:custGeom>
              <a:avLst/>
              <a:gdLst/>
              <a:ahLst/>
              <a:cxnLst/>
              <a:rect l="0" t="0" r="0" b="0"/>
              <a:pathLst>
                <a:path w="204977" h="465372">
                  <a:moveTo>
                    <a:pt x="165579" y="102121"/>
                  </a:moveTo>
                  <a:lnTo>
                    <a:pt x="149938" y="128507"/>
                  </a:lnTo>
                  <a:lnTo>
                    <a:pt x="135728" y="163231"/>
                  </a:lnTo>
                  <a:lnTo>
                    <a:pt x="101900" y="217663"/>
                  </a:lnTo>
                  <a:lnTo>
                    <a:pt x="63451" y="281082"/>
                  </a:lnTo>
                  <a:lnTo>
                    <a:pt x="40115" y="336864"/>
                  </a:lnTo>
                  <a:lnTo>
                    <a:pt x="24145" y="397113"/>
                  </a:lnTo>
                  <a:lnTo>
                    <a:pt x="25900" y="423131"/>
                  </a:lnTo>
                  <a:lnTo>
                    <a:pt x="33699" y="444054"/>
                  </a:lnTo>
                  <a:lnTo>
                    <a:pt x="39055" y="452909"/>
                  </a:lnTo>
                  <a:lnTo>
                    <a:pt x="48474" y="458812"/>
                  </a:lnTo>
                  <a:lnTo>
                    <a:pt x="74538" y="465371"/>
                  </a:lnTo>
                  <a:lnTo>
                    <a:pt x="110918" y="463474"/>
                  </a:lnTo>
                  <a:lnTo>
                    <a:pt x="129977" y="455355"/>
                  </a:lnTo>
                  <a:lnTo>
                    <a:pt x="182891" y="410680"/>
                  </a:lnTo>
                  <a:lnTo>
                    <a:pt x="198524" y="384228"/>
                  </a:lnTo>
                  <a:lnTo>
                    <a:pt x="204976" y="342986"/>
                  </a:lnTo>
                  <a:lnTo>
                    <a:pt x="201299" y="299311"/>
                  </a:lnTo>
                  <a:lnTo>
                    <a:pt x="181170" y="251036"/>
                  </a:lnTo>
                  <a:lnTo>
                    <a:pt x="160320" y="219553"/>
                  </a:lnTo>
                  <a:lnTo>
                    <a:pt x="101946" y="172761"/>
                  </a:lnTo>
                  <a:lnTo>
                    <a:pt x="40366" y="130236"/>
                  </a:lnTo>
                  <a:lnTo>
                    <a:pt x="17215" y="107982"/>
                  </a:lnTo>
                  <a:lnTo>
                    <a:pt x="6833" y="89518"/>
                  </a:lnTo>
                  <a:lnTo>
                    <a:pt x="0" y="53803"/>
                  </a:lnTo>
                  <a:lnTo>
                    <a:pt x="4641" y="33463"/>
                  </a:lnTo>
                  <a:lnTo>
                    <a:pt x="9154" y="24764"/>
                  </a:lnTo>
                  <a:lnTo>
                    <a:pt x="23527" y="11978"/>
                  </a:lnTo>
                  <a:lnTo>
                    <a:pt x="42783" y="3566"/>
                  </a:lnTo>
                  <a:lnTo>
                    <a:pt x="78762" y="0"/>
                  </a:lnTo>
                  <a:lnTo>
                    <a:pt x="101257" y="3311"/>
                  </a:lnTo>
                  <a:lnTo>
                    <a:pt x="119834" y="11802"/>
                  </a:lnTo>
                  <a:lnTo>
                    <a:pt x="150823" y="36317"/>
                  </a:lnTo>
                  <a:lnTo>
                    <a:pt x="159021" y="52988"/>
                  </a:lnTo>
                  <a:lnTo>
                    <a:pt x="165579" y="81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00359" y="2842694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3464" y="88761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11191" y="2895336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48103" y="2665992"/>
              <a:ext cx="259141" cy="386010"/>
            </a:xfrm>
            <a:custGeom>
              <a:avLst/>
              <a:gdLst/>
              <a:ahLst/>
              <a:cxnLst/>
              <a:rect l="0" t="0" r="0" b="0"/>
              <a:pathLst>
                <a:path w="259141" h="386010">
                  <a:moveTo>
                    <a:pt x="0" y="50360"/>
                  </a:moveTo>
                  <a:lnTo>
                    <a:pt x="5589" y="33592"/>
                  </a:lnTo>
                  <a:lnTo>
                    <a:pt x="17692" y="22241"/>
                  </a:lnTo>
                  <a:lnTo>
                    <a:pt x="54058" y="5421"/>
                  </a:lnTo>
                  <a:lnTo>
                    <a:pt x="90236" y="0"/>
                  </a:lnTo>
                  <a:lnTo>
                    <a:pt x="110685" y="4971"/>
                  </a:lnTo>
                  <a:lnTo>
                    <a:pt x="148466" y="27226"/>
                  </a:lnTo>
                  <a:lnTo>
                    <a:pt x="155129" y="36107"/>
                  </a:lnTo>
                  <a:lnTo>
                    <a:pt x="162533" y="58453"/>
                  </a:lnTo>
                  <a:lnTo>
                    <a:pt x="162168" y="68624"/>
                  </a:lnTo>
                  <a:lnTo>
                    <a:pt x="144217" y="114781"/>
                  </a:lnTo>
                  <a:lnTo>
                    <a:pt x="130777" y="132024"/>
                  </a:lnTo>
                  <a:lnTo>
                    <a:pt x="96510" y="164666"/>
                  </a:lnTo>
                  <a:lnTo>
                    <a:pt x="99826" y="161214"/>
                  </a:lnTo>
                  <a:lnTo>
                    <a:pt x="131613" y="157295"/>
                  </a:lnTo>
                  <a:lnTo>
                    <a:pt x="188821" y="167315"/>
                  </a:lnTo>
                  <a:lnTo>
                    <a:pt x="199580" y="170444"/>
                  </a:lnTo>
                  <a:lnTo>
                    <a:pt x="217774" y="183279"/>
                  </a:lnTo>
                  <a:lnTo>
                    <a:pt x="248518" y="220115"/>
                  </a:lnTo>
                  <a:lnTo>
                    <a:pt x="256682" y="243570"/>
                  </a:lnTo>
                  <a:lnTo>
                    <a:pt x="259140" y="269592"/>
                  </a:lnTo>
                  <a:lnTo>
                    <a:pt x="256333" y="296755"/>
                  </a:lnTo>
                  <a:lnTo>
                    <a:pt x="248067" y="318186"/>
                  </a:lnTo>
                  <a:lnTo>
                    <a:pt x="203281" y="372888"/>
                  </a:lnTo>
                  <a:lnTo>
                    <a:pt x="183154" y="380879"/>
                  </a:lnTo>
                  <a:lnTo>
                    <a:pt x="132105" y="386009"/>
                  </a:lnTo>
                  <a:lnTo>
                    <a:pt x="86537" y="378617"/>
                  </a:lnTo>
                  <a:lnTo>
                    <a:pt x="52643" y="366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27129" y="2828956"/>
              <a:ext cx="200043" cy="183776"/>
            </a:xfrm>
            <a:custGeom>
              <a:avLst/>
              <a:gdLst/>
              <a:ahLst/>
              <a:cxnLst/>
              <a:rect l="0" t="0" r="0" b="0"/>
              <a:pathLst>
                <a:path w="200043" h="183776">
                  <a:moveTo>
                    <a:pt x="0" y="45323"/>
                  </a:moveTo>
                  <a:lnTo>
                    <a:pt x="14654" y="98351"/>
                  </a:lnTo>
                  <a:lnTo>
                    <a:pt x="20962" y="154627"/>
                  </a:lnTo>
                  <a:lnTo>
                    <a:pt x="26749" y="183775"/>
                  </a:lnTo>
                  <a:lnTo>
                    <a:pt x="26021" y="183248"/>
                  </a:lnTo>
                  <a:lnTo>
                    <a:pt x="16448" y="151597"/>
                  </a:lnTo>
                  <a:lnTo>
                    <a:pt x="11698" y="100284"/>
                  </a:lnTo>
                  <a:lnTo>
                    <a:pt x="13215" y="61348"/>
                  </a:lnTo>
                  <a:lnTo>
                    <a:pt x="21861" y="42307"/>
                  </a:lnTo>
                  <a:lnTo>
                    <a:pt x="39883" y="18433"/>
                  </a:lnTo>
                  <a:lnTo>
                    <a:pt x="65630" y="2131"/>
                  </a:lnTo>
                  <a:lnTo>
                    <a:pt x="85321" y="0"/>
                  </a:lnTo>
                  <a:lnTo>
                    <a:pt x="105771" y="4123"/>
                  </a:lnTo>
                  <a:lnTo>
                    <a:pt x="126558" y="13754"/>
                  </a:lnTo>
                  <a:lnTo>
                    <a:pt x="152402" y="37919"/>
                  </a:lnTo>
                  <a:lnTo>
                    <a:pt x="174878" y="67306"/>
                  </a:lnTo>
                  <a:lnTo>
                    <a:pt x="183008" y="90968"/>
                  </a:lnTo>
                  <a:lnTo>
                    <a:pt x="197275" y="151164"/>
                  </a:lnTo>
                  <a:lnTo>
                    <a:pt x="200042" y="161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068317" y="2126756"/>
            <a:ext cx="7256910" cy="446928"/>
            <a:chOff x="1068317" y="2126756"/>
            <a:chExt cx="7256910" cy="446928"/>
          </a:xfrm>
        </p:grpSpPr>
        <p:sp>
          <p:nvSpPr>
            <p:cNvPr id="92" name="Freeform 91"/>
            <p:cNvSpPr/>
            <p:nvPr/>
          </p:nvSpPr>
          <p:spPr>
            <a:xfrm>
              <a:off x="1068317" y="2126756"/>
              <a:ext cx="7256910" cy="360506"/>
            </a:xfrm>
            <a:custGeom>
              <a:avLst/>
              <a:gdLst/>
              <a:ahLst/>
              <a:cxnLst/>
              <a:rect l="0" t="0" r="0" b="0"/>
              <a:pathLst>
                <a:path w="7256910" h="360506">
                  <a:moveTo>
                    <a:pt x="5589" y="73699"/>
                  </a:moveTo>
                  <a:lnTo>
                    <a:pt x="0" y="90467"/>
                  </a:lnTo>
                  <a:lnTo>
                    <a:pt x="376" y="108058"/>
                  </a:lnTo>
                  <a:lnTo>
                    <a:pt x="4903" y="167868"/>
                  </a:lnTo>
                  <a:lnTo>
                    <a:pt x="5386" y="215985"/>
                  </a:lnTo>
                  <a:lnTo>
                    <a:pt x="5529" y="266117"/>
                  </a:lnTo>
                  <a:lnTo>
                    <a:pt x="5577" y="325571"/>
                  </a:lnTo>
                  <a:lnTo>
                    <a:pt x="5581" y="339880"/>
                  </a:lnTo>
                  <a:lnTo>
                    <a:pt x="10263" y="349419"/>
                  </a:lnTo>
                  <a:lnTo>
                    <a:pt x="18064" y="355778"/>
                  </a:lnTo>
                  <a:lnTo>
                    <a:pt x="27944" y="360018"/>
                  </a:lnTo>
                  <a:lnTo>
                    <a:pt x="38040" y="360505"/>
                  </a:lnTo>
                  <a:lnTo>
                    <a:pt x="95520" y="344034"/>
                  </a:lnTo>
                  <a:lnTo>
                    <a:pt x="155978" y="337149"/>
                  </a:lnTo>
                  <a:lnTo>
                    <a:pt x="207261" y="325737"/>
                  </a:lnTo>
                  <a:lnTo>
                    <a:pt x="268800" y="309921"/>
                  </a:lnTo>
                  <a:lnTo>
                    <a:pt x="322137" y="306234"/>
                  </a:lnTo>
                  <a:lnTo>
                    <a:pt x="377733" y="299917"/>
                  </a:lnTo>
                  <a:lnTo>
                    <a:pt x="441011" y="295809"/>
                  </a:lnTo>
                  <a:lnTo>
                    <a:pt x="502903" y="294998"/>
                  </a:lnTo>
                  <a:lnTo>
                    <a:pt x="553804" y="294857"/>
                  </a:lnTo>
                  <a:lnTo>
                    <a:pt x="605931" y="294816"/>
                  </a:lnTo>
                  <a:lnTo>
                    <a:pt x="655301" y="294803"/>
                  </a:lnTo>
                  <a:lnTo>
                    <a:pt x="702684" y="294800"/>
                  </a:lnTo>
                  <a:lnTo>
                    <a:pt x="765508" y="294798"/>
                  </a:lnTo>
                  <a:lnTo>
                    <a:pt x="821808" y="293628"/>
                  </a:lnTo>
                  <a:lnTo>
                    <a:pt x="874177" y="286465"/>
                  </a:lnTo>
                  <a:lnTo>
                    <a:pt x="926244" y="284920"/>
                  </a:lnTo>
                  <a:lnTo>
                    <a:pt x="983005" y="284462"/>
                  </a:lnTo>
                  <a:lnTo>
                    <a:pt x="1036868" y="284327"/>
                  </a:lnTo>
                  <a:lnTo>
                    <a:pt x="1092992" y="284286"/>
                  </a:lnTo>
                  <a:lnTo>
                    <a:pt x="1154075" y="284275"/>
                  </a:lnTo>
                  <a:lnTo>
                    <a:pt x="1213507" y="281152"/>
                  </a:lnTo>
                  <a:lnTo>
                    <a:pt x="1271282" y="275937"/>
                  </a:lnTo>
                  <a:lnTo>
                    <a:pt x="1332853" y="274392"/>
                  </a:lnTo>
                  <a:lnTo>
                    <a:pt x="1395551" y="273934"/>
                  </a:lnTo>
                  <a:lnTo>
                    <a:pt x="1449223" y="270679"/>
                  </a:lnTo>
                  <a:lnTo>
                    <a:pt x="1499830" y="265425"/>
                  </a:lnTo>
                  <a:lnTo>
                    <a:pt x="1542392" y="264196"/>
                  </a:lnTo>
                  <a:lnTo>
                    <a:pt x="1605815" y="263504"/>
                  </a:lnTo>
                  <a:lnTo>
                    <a:pt x="1666721" y="263299"/>
                  </a:lnTo>
                  <a:lnTo>
                    <a:pt x="1717782" y="264408"/>
                  </a:lnTo>
                  <a:lnTo>
                    <a:pt x="1777495" y="270456"/>
                  </a:lnTo>
                  <a:lnTo>
                    <a:pt x="1822946" y="272281"/>
                  </a:lnTo>
                  <a:lnTo>
                    <a:pt x="1870443" y="273092"/>
                  </a:lnTo>
                  <a:lnTo>
                    <a:pt x="1918848" y="273452"/>
                  </a:lnTo>
                  <a:lnTo>
                    <a:pt x="1967658" y="273613"/>
                  </a:lnTo>
                  <a:lnTo>
                    <a:pt x="2016647" y="273684"/>
                  </a:lnTo>
                  <a:lnTo>
                    <a:pt x="2065716" y="273716"/>
                  </a:lnTo>
                  <a:lnTo>
                    <a:pt x="2114821" y="273730"/>
                  </a:lnTo>
                  <a:lnTo>
                    <a:pt x="2160822" y="273736"/>
                  </a:lnTo>
                  <a:lnTo>
                    <a:pt x="2219942" y="273739"/>
                  </a:lnTo>
                  <a:lnTo>
                    <a:pt x="2276454" y="273740"/>
                  </a:lnTo>
                  <a:lnTo>
                    <a:pt x="2320396" y="272571"/>
                  </a:lnTo>
                  <a:lnTo>
                    <a:pt x="2382257" y="266505"/>
                  </a:lnTo>
                  <a:lnTo>
                    <a:pt x="2433601" y="264188"/>
                  </a:lnTo>
                  <a:lnTo>
                    <a:pt x="2492228" y="263502"/>
                  </a:lnTo>
                  <a:lnTo>
                    <a:pt x="2555223" y="263298"/>
                  </a:lnTo>
                  <a:lnTo>
                    <a:pt x="2601441" y="263251"/>
                  </a:lnTo>
                  <a:lnTo>
                    <a:pt x="2651143" y="257635"/>
                  </a:lnTo>
                  <a:lnTo>
                    <a:pt x="2710453" y="254151"/>
                  </a:lnTo>
                  <a:lnTo>
                    <a:pt x="2753100" y="253336"/>
                  </a:lnTo>
                  <a:lnTo>
                    <a:pt x="2796621" y="252974"/>
                  </a:lnTo>
                  <a:lnTo>
                    <a:pt x="2843260" y="252813"/>
                  </a:lnTo>
                  <a:lnTo>
                    <a:pt x="2893198" y="247133"/>
                  </a:lnTo>
                  <a:lnTo>
                    <a:pt x="2946989" y="243630"/>
                  </a:lnTo>
                  <a:lnTo>
                    <a:pt x="3007381" y="242592"/>
                  </a:lnTo>
                  <a:lnTo>
                    <a:pt x="3058550" y="242285"/>
                  </a:lnTo>
                  <a:lnTo>
                    <a:pt x="3114526" y="242194"/>
                  </a:lnTo>
                  <a:lnTo>
                    <a:pt x="3158076" y="242173"/>
                  </a:lnTo>
                  <a:lnTo>
                    <a:pt x="3203558" y="242163"/>
                  </a:lnTo>
                  <a:lnTo>
                    <a:pt x="3247169" y="242159"/>
                  </a:lnTo>
                  <a:lnTo>
                    <a:pt x="3293068" y="242157"/>
                  </a:lnTo>
                  <a:lnTo>
                    <a:pt x="3339594" y="243326"/>
                  </a:lnTo>
                  <a:lnTo>
                    <a:pt x="3383669" y="247745"/>
                  </a:lnTo>
                  <a:lnTo>
                    <a:pt x="3426654" y="250489"/>
                  </a:lnTo>
                  <a:lnTo>
                    <a:pt x="3470326" y="251708"/>
                  </a:lnTo>
                  <a:lnTo>
                    <a:pt x="3517031" y="252250"/>
                  </a:lnTo>
                  <a:lnTo>
                    <a:pt x="3561965" y="252491"/>
                  </a:lnTo>
                  <a:lnTo>
                    <a:pt x="3620485" y="252627"/>
                  </a:lnTo>
                  <a:lnTo>
                    <a:pt x="3676591" y="258262"/>
                  </a:lnTo>
                  <a:lnTo>
                    <a:pt x="3732214" y="262235"/>
                  </a:lnTo>
                  <a:lnTo>
                    <a:pt x="3784792" y="264093"/>
                  </a:lnTo>
                  <a:lnTo>
                    <a:pt x="3838898" y="271489"/>
                  </a:lnTo>
                  <a:lnTo>
                    <a:pt x="3889712" y="273074"/>
                  </a:lnTo>
                  <a:lnTo>
                    <a:pt x="3933492" y="273444"/>
                  </a:lnTo>
                  <a:lnTo>
                    <a:pt x="3980246" y="273609"/>
                  </a:lnTo>
                  <a:lnTo>
                    <a:pt x="4025202" y="273682"/>
                  </a:lnTo>
                  <a:lnTo>
                    <a:pt x="4069749" y="273715"/>
                  </a:lnTo>
                  <a:lnTo>
                    <a:pt x="4116844" y="273729"/>
                  </a:lnTo>
                  <a:lnTo>
                    <a:pt x="4161951" y="273736"/>
                  </a:lnTo>
                  <a:lnTo>
                    <a:pt x="4205395" y="273739"/>
                  </a:lnTo>
                  <a:lnTo>
                    <a:pt x="4266976" y="274910"/>
                  </a:lnTo>
                  <a:lnTo>
                    <a:pt x="4319407" y="280977"/>
                  </a:lnTo>
                  <a:lnTo>
                    <a:pt x="4380566" y="282124"/>
                  </a:lnTo>
                  <a:lnTo>
                    <a:pt x="4427673" y="276745"/>
                  </a:lnTo>
                  <a:lnTo>
                    <a:pt x="4468943" y="275076"/>
                  </a:lnTo>
                  <a:lnTo>
                    <a:pt x="4514582" y="277454"/>
                  </a:lnTo>
                  <a:lnTo>
                    <a:pt x="4562162" y="281240"/>
                  </a:lnTo>
                  <a:lnTo>
                    <a:pt x="4610605" y="282923"/>
                  </a:lnTo>
                  <a:lnTo>
                    <a:pt x="4659431" y="286791"/>
                  </a:lnTo>
                  <a:lnTo>
                    <a:pt x="4704918" y="291239"/>
                  </a:lnTo>
                  <a:lnTo>
                    <a:pt x="4756834" y="293744"/>
                  </a:lnTo>
                  <a:lnTo>
                    <a:pt x="4816298" y="294590"/>
                  </a:lnTo>
                  <a:lnTo>
                    <a:pt x="4868344" y="294736"/>
                  </a:lnTo>
                  <a:lnTo>
                    <a:pt x="4926269" y="294780"/>
                  </a:lnTo>
                  <a:lnTo>
                    <a:pt x="4987763" y="300384"/>
                  </a:lnTo>
                  <a:lnTo>
                    <a:pt x="5047570" y="303862"/>
                  </a:lnTo>
                  <a:lnTo>
                    <a:pt x="5100386" y="304892"/>
                  </a:lnTo>
                  <a:lnTo>
                    <a:pt x="5160153" y="312476"/>
                  </a:lnTo>
                  <a:lnTo>
                    <a:pt x="5206403" y="314854"/>
                  </a:lnTo>
                  <a:lnTo>
                    <a:pt x="5266900" y="315559"/>
                  </a:lnTo>
                  <a:lnTo>
                    <a:pt x="5316021" y="315767"/>
                  </a:lnTo>
                  <a:lnTo>
                    <a:pt x="5374540" y="315838"/>
                  </a:lnTo>
                  <a:lnTo>
                    <a:pt x="5431160" y="310262"/>
                  </a:lnTo>
                  <a:lnTo>
                    <a:pt x="5490914" y="306301"/>
                  </a:lnTo>
                  <a:lnTo>
                    <a:pt x="5551241" y="305615"/>
                  </a:lnTo>
                  <a:lnTo>
                    <a:pt x="5600311" y="305412"/>
                  </a:lnTo>
                  <a:lnTo>
                    <a:pt x="5658815" y="305343"/>
                  </a:lnTo>
                  <a:lnTo>
                    <a:pt x="5715430" y="305330"/>
                  </a:lnTo>
                  <a:lnTo>
                    <a:pt x="5771674" y="305327"/>
                  </a:lnTo>
                  <a:lnTo>
                    <a:pt x="5827844" y="305327"/>
                  </a:lnTo>
                  <a:lnTo>
                    <a:pt x="5884000" y="305326"/>
                  </a:lnTo>
                  <a:lnTo>
                    <a:pt x="5938982" y="299261"/>
                  </a:lnTo>
                  <a:lnTo>
                    <a:pt x="6001277" y="298707"/>
                  </a:lnTo>
                  <a:lnTo>
                    <a:pt x="6056255" y="295570"/>
                  </a:lnTo>
                  <a:lnTo>
                    <a:pt x="6112175" y="294951"/>
                  </a:lnTo>
                  <a:lnTo>
                    <a:pt x="6168281" y="289239"/>
                  </a:lnTo>
                  <a:lnTo>
                    <a:pt x="6224424" y="285251"/>
                  </a:lnTo>
                  <a:lnTo>
                    <a:pt x="6277455" y="281344"/>
                  </a:lnTo>
                  <a:lnTo>
                    <a:pt x="6340041" y="273572"/>
                  </a:lnTo>
                  <a:lnTo>
                    <a:pt x="6401489" y="264808"/>
                  </a:lnTo>
                  <a:lnTo>
                    <a:pt x="6458844" y="251970"/>
                  </a:lnTo>
                  <a:lnTo>
                    <a:pt x="6503410" y="241944"/>
                  </a:lnTo>
                  <a:lnTo>
                    <a:pt x="6556000" y="231564"/>
                  </a:lnTo>
                  <a:lnTo>
                    <a:pt x="6603168" y="221080"/>
                  </a:lnTo>
                  <a:lnTo>
                    <a:pt x="6661596" y="210565"/>
                  </a:lnTo>
                  <a:lnTo>
                    <a:pt x="6720243" y="200040"/>
                  </a:lnTo>
                  <a:lnTo>
                    <a:pt x="6777784" y="192632"/>
                  </a:lnTo>
                  <a:lnTo>
                    <a:pt x="6829928" y="187318"/>
                  </a:lnTo>
                  <a:lnTo>
                    <a:pt x="6890167" y="180631"/>
                  </a:lnTo>
                  <a:lnTo>
                    <a:pt x="6946675" y="179472"/>
                  </a:lnTo>
                  <a:lnTo>
                    <a:pt x="6996693" y="179129"/>
                  </a:lnTo>
                  <a:lnTo>
                    <a:pt x="7055516" y="179013"/>
                  </a:lnTo>
                  <a:lnTo>
                    <a:pt x="7115315" y="178990"/>
                  </a:lnTo>
                  <a:lnTo>
                    <a:pt x="7177517" y="173397"/>
                  </a:lnTo>
                  <a:lnTo>
                    <a:pt x="7200181" y="164413"/>
                  </a:lnTo>
                  <a:lnTo>
                    <a:pt x="7233795" y="139581"/>
                  </a:lnTo>
                  <a:lnTo>
                    <a:pt x="7250222" y="113497"/>
                  </a:lnTo>
                  <a:lnTo>
                    <a:pt x="7256909" y="77953"/>
                  </a:lnTo>
                  <a:lnTo>
                    <a:pt x="7251020" y="19523"/>
                  </a:lnTo>
                  <a:lnTo>
                    <a:pt x="72491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24198" y="2389969"/>
              <a:ext cx="171388" cy="183715"/>
            </a:xfrm>
            <a:custGeom>
              <a:avLst/>
              <a:gdLst/>
              <a:ahLst/>
              <a:cxnLst/>
              <a:rect l="0" t="0" r="0" b="0"/>
              <a:pathLst>
                <a:path w="171388" h="183715">
                  <a:moveTo>
                    <a:pt x="108216" y="0"/>
                  </a:moveTo>
                  <a:lnTo>
                    <a:pt x="90258" y="53874"/>
                  </a:lnTo>
                  <a:lnTo>
                    <a:pt x="69576" y="115921"/>
                  </a:lnTo>
                  <a:lnTo>
                    <a:pt x="52060" y="168470"/>
                  </a:lnTo>
                  <a:lnTo>
                    <a:pt x="46212" y="173144"/>
                  </a:lnTo>
                  <a:lnTo>
                    <a:pt x="38804" y="173921"/>
                  </a:lnTo>
                  <a:lnTo>
                    <a:pt x="30356" y="172099"/>
                  </a:lnTo>
                  <a:lnTo>
                    <a:pt x="23554" y="167375"/>
                  </a:lnTo>
                  <a:lnTo>
                    <a:pt x="12877" y="152768"/>
                  </a:lnTo>
                  <a:lnTo>
                    <a:pt x="289" y="124813"/>
                  </a:lnTo>
                  <a:lnTo>
                    <a:pt x="0" y="120643"/>
                  </a:lnTo>
                  <a:lnTo>
                    <a:pt x="2147" y="120203"/>
                  </a:lnTo>
                  <a:lnTo>
                    <a:pt x="5918" y="122249"/>
                  </a:lnTo>
                  <a:lnTo>
                    <a:pt x="22404" y="141897"/>
                  </a:lnTo>
                  <a:lnTo>
                    <a:pt x="36517" y="169945"/>
                  </a:lnTo>
                  <a:lnTo>
                    <a:pt x="44039" y="176467"/>
                  </a:lnTo>
                  <a:lnTo>
                    <a:pt x="64875" y="183714"/>
                  </a:lnTo>
                  <a:lnTo>
                    <a:pt x="97324" y="182205"/>
                  </a:lnTo>
                  <a:lnTo>
                    <a:pt x="147163" y="171075"/>
                  </a:lnTo>
                  <a:lnTo>
                    <a:pt x="17138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203675" y="2969036"/>
            <a:ext cx="3134896" cy="1042322"/>
            <a:chOff x="5203675" y="2969036"/>
            <a:chExt cx="3134896" cy="1042322"/>
          </a:xfrm>
        </p:grpSpPr>
        <p:sp>
          <p:nvSpPr>
            <p:cNvPr id="95" name="Freeform 94"/>
            <p:cNvSpPr/>
            <p:nvPr/>
          </p:nvSpPr>
          <p:spPr>
            <a:xfrm>
              <a:off x="5495875" y="3011150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7409" y="165433"/>
                  </a:lnTo>
                  <a:lnTo>
                    <a:pt x="1464" y="215562"/>
                  </a:lnTo>
                  <a:lnTo>
                    <a:pt x="289" y="270524"/>
                  </a:lnTo>
                  <a:lnTo>
                    <a:pt x="57" y="32644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95834" y="2990093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20409" y="5589"/>
                  </a:lnTo>
                  <a:lnTo>
                    <a:pt x="267405" y="10723"/>
                  </a:lnTo>
                  <a:lnTo>
                    <a:pt x="205533" y="19465"/>
                  </a:lnTo>
                  <a:lnTo>
                    <a:pt x="143371" y="27978"/>
                  </a:lnTo>
                  <a:lnTo>
                    <a:pt x="84818" y="30873"/>
                  </a:lnTo>
                  <a:lnTo>
                    <a:pt x="28192" y="314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86852" y="2990093"/>
              <a:ext cx="177522" cy="389555"/>
            </a:xfrm>
            <a:custGeom>
              <a:avLst/>
              <a:gdLst/>
              <a:ahLst/>
              <a:cxnLst/>
              <a:rect l="0" t="0" r="0" b="0"/>
              <a:pathLst>
                <a:path w="177522" h="389555">
                  <a:moveTo>
                    <a:pt x="19593" y="0"/>
                  </a:moveTo>
                  <a:lnTo>
                    <a:pt x="11260" y="37478"/>
                  </a:lnTo>
                  <a:lnTo>
                    <a:pt x="9499" y="88902"/>
                  </a:lnTo>
                  <a:lnTo>
                    <a:pt x="9151" y="151355"/>
                  </a:lnTo>
                  <a:lnTo>
                    <a:pt x="9082" y="213084"/>
                  </a:lnTo>
                  <a:lnTo>
                    <a:pt x="9070" y="263957"/>
                  </a:lnTo>
                  <a:lnTo>
                    <a:pt x="9066" y="312956"/>
                  </a:lnTo>
                  <a:lnTo>
                    <a:pt x="9065" y="371434"/>
                  </a:lnTo>
                  <a:lnTo>
                    <a:pt x="7895" y="377474"/>
                  </a:lnTo>
                  <a:lnTo>
                    <a:pt x="5946" y="377992"/>
                  </a:lnTo>
                  <a:lnTo>
                    <a:pt x="3476" y="374827"/>
                  </a:lnTo>
                  <a:lnTo>
                    <a:pt x="0" y="348016"/>
                  </a:lnTo>
                  <a:lnTo>
                    <a:pt x="10182" y="291754"/>
                  </a:lnTo>
                  <a:lnTo>
                    <a:pt x="23323" y="243634"/>
                  </a:lnTo>
                  <a:lnTo>
                    <a:pt x="36459" y="224875"/>
                  </a:lnTo>
                  <a:lnTo>
                    <a:pt x="44875" y="216597"/>
                  </a:lnTo>
                  <a:lnTo>
                    <a:pt x="66705" y="207400"/>
                  </a:lnTo>
                  <a:lnTo>
                    <a:pt x="79077" y="204947"/>
                  </a:lnTo>
                  <a:lnTo>
                    <a:pt x="99063" y="208461"/>
                  </a:lnTo>
                  <a:lnTo>
                    <a:pt x="123468" y="223593"/>
                  </a:lnTo>
                  <a:lnTo>
                    <a:pt x="137120" y="237415"/>
                  </a:lnTo>
                  <a:lnTo>
                    <a:pt x="155416" y="278004"/>
                  </a:lnTo>
                  <a:lnTo>
                    <a:pt x="172703" y="337257"/>
                  </a:lnTo>
                  <a:lnTo>
                    <a:pt x="17752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89510" y="3166356"/>
              <a:ext cx="143943" cy="181707"/>
            </a:xfrm>
            <a:custGeom>
              <a:avLst/>
              <a:gdLst/>
              <a:ahLst/>
              <a:cxnLst/>
              <a:rect l="0" t="0" r="0" b="0"/>
              <a:pathLst>
                <a:path w="143943" h="181707">
                  <a:moveTo>
                    <a:pt x="27505" y="129063"/>
                  </a:moveTo>
                  <a:lnTo>
                    <a:pt x="45486" y="113422"/>
                  </a:lnTo>
                  <a:lnTo>
                    <a:pt x="100689" y="82221"/>
                  </a:lnTo>
                  <a:lnTo>
                    <a:pt x="139279" y="48184"/>
                  </a:lnTo>
                  <a:lnTo>
                    <a:pt x="142965" y="40049"/>
                  </a:lnTo>
                  <a:lnTo>
                    <a:pt x="143942" y="21651"/>
                  </a:lnTo>
                  <a:lnTo>
                    <a:pt x="140225" y="14171"/>
                  </a:lnTo>
                  <a:lnTo>
                    <a:pt x="126736" y="2741"/>
                  </a:lnTo>
                  <a:lnTo>
                    <a:pt x="105923" y="0"/>
                  </a:lnTo>
                  <a:lnTo>
                    <a:pt x="60023" y="7773"/>
                  </a:lnTo>
                  <a:lnTo>
                    <a:pt x="33371" y="22805"/>
                  </a:lnTo>
                  <a:lnTo>
                    <a:pt x="10656" y="47667"/>
                  </a:lnTo>
                  <a:lnTo>
                    <a:pt x="2469" y="70270"/>
                  </a:lnTo>
                  <a:lnTo>
                    <a:pt x="0" y="95914"/>
                  </a:lnTo>
                  <a:lnTo>
                    <a:pt x="2803" y="122909"/>
                  </a:lnTo>
                  <a:lnTo>
                    <a:pt x="11067" y="144265"/>
                  </a:lnTo>
                  <a:lnTo>
                    <a:pt x="35437" y="177040"/>
                  </a:lnTo>
                  <a:lnTo>
                    <a:pt x="44491" y="180935"/>
                  </a:lnTo>
                  <a:lnTo>
                    <a:pt x="101205" y="1817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06570" y="3137492"/>
              <a:ext cx="168457" cy="255222"/>
            </a:xfrm>
            <a:custGeom>
              <a:avLst/>
              <a:gdLst/>
              <a:ahLst/>
              <a:cxnLst/>
              <a:rect l="0" t="0" r="0" b="0"/>
              <a:pathLst>
                <a:path w="168457" h="255222">
                  <a:moveTo>
                    <a:pt x="0" y="42114"/>
                  </a:moveTo>
                  <a:lnTo>
                    <a:pt x="17958" y="95989"/>
                  </a:lnTo>
                  <a:lnTo>
                    <a:pt x="38640" y="158035"/>
                  </a:lnTo>
                  <a:lnTo>
                    <a:pt x="56156" y="216173"/>
                  </a:lnTo>
                  <a:lnTo>
                    <a:pt x="66682" y="251225"/>
                  </a:lnTo>
                  <a:lnTo>
                    <a:pt x="70191" y="255221"/>
                  </a:lnTo>
                  <a:lnTo>
                    <a:pt x="73700" y="254375"/>
                  </a:lnTo>
                  <a:lnTo>
                    <a:pt x="80719" y="244077"/>
                  </a:lnTo>
                  <a:lnTo>
                    <a:pt x="102945" y="187587"/>
                  </a:lnTo>
                  <a:lnTo>
                    <a:pt x="124146" y="135797"/>
                  </a:lnTo>
                  <a:lnTo>
                    <a:pt x="139946" y="80506"/>
                  </a:lnTo>
                  <a:lnTo>
                    <a:pt x="157870" y="1985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17985" y="3147478"/>
              <a:ext cx="188669" cy="230569"/>
            </a:xfrm>
            <a:custGeom>
              <a:avLst/>
              <a:gdLst/>
              <a:ahLst/>
              <a:cxnLst/>
              <a:rect l="0" t="0" r="0" b="0"/>
              <a:pathLst>
                <a:path w="188669" h="230569">
                  <a:moveTo>
                    <a:pt x="104440" y="95299"/>
                  </a:moveTo>
                  <a:lnTo>
                    <a:pt x="112773" y="57821"/>
                  </a:lnTo>
                  <a:lnTo>
                    <a:pt x="113504" y="45747"/>
                  </a:lnTo>
                  <a:lnTo>
                    <a:pt x="108078" y="26093"/>
                  </a:lnTo>
                  <a:lnTo>
                    <a:pt x="103356" y="17576"/>
                  </a:lnTo>
                  <a:lnTo>
                    <a:pt x="88750" y="4993"/>
                  </a:lnTo>
                  <a:lnTo>
                    <a:pt x="79942" y="0"/>
                  </a:lnTo>
                  <a:lnTo>
                    <a:pt x="70560" y="181"/>
                  </a:lnTo>
                  <a:lnTo>
                    <a:pt x="50778" y="9740"/>
                  </a:lnTo>
                  <a:lnTo>
                    <a:pt x="25499" y="29264"/>
                  </a:lnTo>
                  <a:lnTo>
                    <a:pt x="13593" y="49183"/>
                  </a:lnTo>
                  <a:lnTo>
                    <a:pt x="3433" y="86704"/>
                  </a:lnTo>
                  <a:lnTo>
                    <a:pt x="0" y="146894"/>
                  </a:lnTo>
                  <a:lnTo>
                    <a:pt x="4995" y="186625"/>
                  </a:lnTo>
                  <a:lnTo>
                    <a:pt x="19472" y="220624"/>
                  </a:lnTo>
                  <a:lnTo>
                    <a:pt x="26737" y="226812"/>
                  </a:lnTo>
                  <a:lnTo>
                    <a:pt x="35091" y="229768"/>
                  </a:lnTo>
                  <a:lnTo>
                    <a:pt x="44170" y="230568"/>
                  </a:lnTo>
                  <a:lnTo>
                    <a:pt x="60495" y="225219"/>
                  </a:lnTo>
                  <a:lnTo>
                    <a:pt x="90040" y="202720"/>
                  </a:lnTo>
                  <a:lnTo>
                    <a:pt x="111352" y="177040"/>
                  </a:lnTo>
                  <a:lnTo>
                    <a:pt x="119210" y="154245"/>
                  </a:lnTo>
                  <a:lnTo>
                    <a:pt x="121305" y="141615"/>
                  </a:lnTo>
                  <a:lnTo>
                    <a:pt x="123873" y="137875"/>
                  </a:lnTo>
                  <a:lnTo>
                    <a:pt x="126753" y="140061"/>
                  </a:lnTo>
                  <a:lnTo>
                    <a:pt x="155726" y="201355"/>
                  </a:lnTo>
                  <a:lnTo>
                    <a:pt x="168568" y="212625"/>
                  </a:lnTo>
                  <a:lnTo>
                    <a:pt x="188668" y="2216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48767" y="3169077"/>
              <a:ext cx="115814" cy="200009"/>
            </a:xfrm>
            <a:custGeom>
              <a:avLst/>
              <a:gdLst/>
              <a:ahLst/>
              <a:cxnLst/>
              <a:rect l="0" t="0" r="0" b="0"/>
              <a:pathLst>
                <a:path w="115814" h="200009">
                  <a:moveTo>
                    <a:pt x="0" y="63171"/>
                  </a:moveTo>
                  <a:lnTo>
                    <a:pt x="5589" y="121788"/>
                  </a:lnTo>
                  <a:lnTo>
                    <a:pt x="29664" y="181504"/>
                  </a:lnTo>
                  <a:lnTo>
                    <a:pt x="35411" y="199992"/>
                  </a:lnTo>
                  <a:lnTo>
                    <a:pt x="35305" y="200008"/>
                  </a:lnTo>
                  <a:lnTo>
                    <a:pt x="24839" y="164509"/>
                  </a:lnTo>
                  <a:lnTo>
                    <a:pt x="15966" y="106383"/>
                  </a:lnTo>
                  <a:lnTo>
                    <a:pt x="17729" y="74025"/>
                  </a:lnTo>
                  <a:lnTo>
                    <a:pt x="31249" y="42211"/>
                  </a:lnTo>
                  <a:lnTo>
                    <a:pt x="46643" y="27339"/>
                  </a:lnTo>
                  <a:lnTo>
                    <a:pt x="93013" y="550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59337" y="321119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3469" y="14196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01450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055418" y="3202993"/>
              <a:ext cx="219775" cy="167677"/>
            </a:xfrm>
            <a:custGeom>
              <a:avLst/>
              <a:gdLst/>
              <a:ahLst/>
              <a:cxnLst/>
              <a:rect l="0" t="0" r="0" b="0"/>
              <a:pathLst>
                <a:path w="219775" h="167677">
                  <a:moveTo>
                    <a:pt x="125017" y="29255"/>
                  </a:moveTo>
                  <a:lnTo>
                    <a:pt x="107036" y="13614"/>
                  </a:lnTo>
                  <a:lnTo>
                    <a:pt x="90120" y="5536"/>
                  </a:lnTo>
                  <a:lnTo>
                    <a:pt x="55275" y="0"/>
                  </a:lnTo>
                  <a:lnTo>
                    <a:pt x="35139" y="4945"/>
                  </a:lnTo>
                  <a:lnTo>
                    <a:pt x="26494" y="9539"/>
                  </a:lnTo>
                  <a:lnTo>
                    <a:pt x="13769" y="24002"/>
                  </a:lnTo>
                  <a:lnTo>
                    <a:pt x="5383" y="43298"/>
                  </a:lnTo>
                  <a:lnTo>
                    <a:pt x="0" y="93814"/>
                  </a:lnTo>
                  <a:lnTo>
                    <a:pt x="2187" y="131832"/>
                  </a:lnTo>
                  <a:lnTo>
                    <a:pt x="4526" y="143263"/>
                  </a:lnTo>
                  <a:lnTo>
                    <a:pt x="9594" y="152054"/>
                  </a:lnTo>
                  <a:lnTo>
                    <a:pt x="24585" y="164941"/>
                  </a:lnTo>
                  <a:lnTo>
                    <a:pt x="33496" y="167676"/>
                  </a:lnTo>
                  <a:lnTo>
                    <a:pt x="52755" y="167594"/>
                  </a:lnTo>
                  <a:lnTo>
                    <a:pt x="69894" y="160539"/>
                  </a:lnTo>
                  <a:lnTo>
                    <a:pt x="99960" y="136946"/>
                  </a:lnTo>
                  <a:lnTo>
                    <a:pt x="127260" y="101351"/>
                  </a:lnTo>
                  <a:lnTo>
                    <a:pt x="136932" y="81185"/>
                  </a:lnTo>
                  <a:lnTo>
                    <a:pt x="141149" y="77913"/>
                  </a:lnTo>
                  <a:lnTo>
                    <a:pt x="145131" y="79241"/>
                  </a:lnTo>
                  <a:lnTo>
                    <a:pt x="152674" y="90076"/>
                  </a:lnTo>
                  <a:lnTo>
                    <a:pt x="170168" y="122507"/>
                  </a:lnTo>
                  <a:lnTo>
                    <a:pt x="176174" y="130028"/>
                  </a:lnTo>
                  <a:lnTo>
                    <a:pt x="192207" y="138384"/>
                  </a:lnTo>
                  <a:lnTo>
                    <a:pt x="219774" y="145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20598" y="2969036"/>
              <a:ext cx="199843" cy="372383"/>
            </a:xfrm>
            <a:custGeom>
              <a:avLst/>
              <a:gdLst/>
              <a:ahLst/>
              <a:cxnLst/>
              <a:rect l="0" t="0" r="0" b="0"/>
              <a:pathLst>
                <a:path w="199843" h="372383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6972" y="196514"/>
                  </a:lnTo>
                  <a:lnTo>
                    <a:pt x="7183" y="255800"/>
                  </a:lnTo>
                  <a:lnTo>
                    <a:pt x="7225" y="317900"/>
                  </a:lnTo>
                  <a:lnTo>
                    <a:pt x="7229" y="323068"/>
                  </a:lnTo>
                  <a:lnTo>
                    <a:pt x="10355" y="260964"/>
                  </a:lnTo>
                  <a:lnTo>
                    <a:pt x="12824" y="247676"/>
                  </a:lnTo>
                  <a:lnTo>
                    <a:pt x="17981" y="237647"/>
                  </a:lnTo>
                  <a:lnTo>
                    <a:pt x="33068" y="223384"/>
                  </a:lnTo>
                  <a:lnTo>
                    <a:pt x="61294" y="208777"/>
                  </a:lnTo>
                  <a:lnTo>
                    <a:pt x="81564" y="207043"/>
                  </a:lnTo>
                  <a:lnTo>
                    <a:pt x="123173" y="215463"/>
                  </a:lnTo>
                  <a:lnTo>
                    <a:pt x="164018" y="236796"/>
                  </a:lnTo>
                  <a:lnTo>
                    <a:pt x="180642" y="249912"/>
                  </a:lnTo>
                  <a:lnTo>
                    <a:pt x="197566" y="276039"/>
                  </a:lnTo>
                  <a:lnTo>
                    <a:pt x="199842" y="298939"/>
                  </a:lnTo>
                  <a:lnTo>
                    <a:pt x="195784" y="322375"/>
                  </a:lnTo>
                  <a:lnTo>
                    <a:pt x="186181" y="340589"/>
                  </a:lnTo>
                  <a:lnTo>
                    <a:pt x="170995" y="353364"/>
                  </a:lnTo>
                  <a:lnTo>
                    <a:pt x="132650" y="371097"/>
                  </a:lnTo>
                  <a:lnTo>
                    <a:pt x="108989" y="372382"/>
                  </a:lnTo>
                  <a:lnTo>
                    <a:pt x="61260" y="363676"/>
                  </a:lnTo>
                  <a:lnTo>
                    <a:pt x="28293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91046" y="296903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13085"/>
                  </a:lnTo>
                  <a:lnTo>
                    <a:pt x="3" y="275667"/>
                  </a:lnTo>
                  <a:lnTo>
                    <a:pt x="1" y="33787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64746" y="3140999"/>
              <a:ext cx="153128" cy="164950"/>
            </a:xfrm>
            <a:custGeom>
              <a:avLst/>
              <a:gdLst/>
              <a:ahLst/>
              <a:cxnLst/>
              <a:rect l="0" t="0" r="0" b="0"/>
              <a:pathLst>
                <a:path w="153128" h="164950">
                  <a:moveTo>
                    <a:pt x="0" y="101778"/>
                  </a:moveTo>
                  <a:lnTo>
                    <a:pt x="37478" y="93445"/>
                  </a:lnTo>
                  <a:lnTo>
                    <a:pt x="94146" y="83133"/>
                  </a:lnTo>
                  <a:lnTo>
                    <a:pt x="124991" y="72207"/>
                  </a:lnTo>
                  <a:lnTo>
                    <a:pt x="141729" y="60949"/>
                  </a:lnTo>
                  <a:lnTo>
                    <a:pt x="147129" y="52332"/>
                  </a:lnTo>
                  <a:lnTo>
                    <a:pt x="153127" y="30279"/>
                  </a:lnTo>
                  <a:lnTo>
                    <a:pt x="151218" y="21357"/>
                  </a:lnTo>
                  <a:lnTo>
                    <a:pt x="146436" y="14238"/>
                  </a:lnTo>
                  <a:lnTo>
                    <a:pt x="139738" y="8323"/>
                  </a:lnTo>
                  <a:lnTo>
                    <a:pt x="119817" y="1751"/>
                  </a:lnTo>
                  <a:lnTo>
                    <a:pt x="96536" y="0"/>
                  </a:lnTo>
                  <a:lnTo>
                    <a:pt x="63698" y="6760"/>
                  </a:lnTo>
                  <a:lnTo>
                    <a:pt x="42349" y="17044"/>
                  </a:lnTo>
                  <a:lnTo>
                    <a:pt x="27401" y="32533"/>
                  </a:lnTo>
                  <a:lnTo>
                    <a:pt x="8272" y="71072"/>
                  </a:lnTo>
                  <a:lnTo>
                    <a:pt x="2451" y="107628"/>
                  </a:lnTo>
                  <a:lnTo>
                    <a:pt x="7328" y="128164"/>
                  </a:lnTo>
                  <a:lnTo>
                    <a:pt x="11904" y="136916"/>
                  </a:lnTo>
                  <a:lnTo>
                    <a:pt x="26348" y="149760"/>
                  </a:lnTo>
                  <a:lnTo>
                    <a:pt x="45636" y="158198"/>
                  </a:lnTo>
                  <a:lnTo>
                    <a:pt x="105285" y="1649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85666" y="3100317"/>
              <a:ext cx="189694" cy="226689"/>
            </a:xfrm>
            <a:custGeom>
              <a:avLst/>
              <a:gdLst/>
              <a:ahLst/>
              <a:cxnLst/>
              <a:rect l="0" t="0" r="0" b="0"/>
              <a:pathLst>
                <a:path w="189694" h="226689">
                  <a:moveTo>
                    <a:pt x="137049" y="5589"/>
                  </a:moveTo>
                  <a:lnTo>
                    <a:pt x="120281" y="0"/>
                  </a:lnTo>
                  <a:lnTo>
                    <a:pt x="102691" y="376"/>
                  </a:lnTo>
                  <a:lnTo>
                    <a:pt x="42049" y="16584"/>
                  </a:lnTo>
                  <a:lnTo>
                    <a:pt x="31601" y="19938"/>
                  </a:lnTo>
                  <a:lnTo>
                    <a:pt x="13754" y="33024"/>
                  </a:lnTo>
                  <a:lnTo>
                    <a:pt x="5719" y="41426"/>
                  </a:lnTo>
                  <a:lnTo>
                    <a:pt x="1533" y="51708"/>
                  </a:lnTo>
                  <a:lnTo>
                    <a:pt x="0" y="75609"/>
                  </a:lnTo>
                  <a:lnTo>
                    <a:pt x="3569" y="85025"/>
                  </a:lnTo>
                  <a:lnTo>
                    <a:pt x="16894" y="98606"/>
                  </a:lnTo>
                  <a:lnTo>
                    <a:pt x="25360" y="101525"/>
                  </a:lnTo>
                  <a:lnTo>
                    <a:pt x="80010" y="100732"/>
                  </a:lnTo>
                  <a:lnTo>
                    <a:pt x="132887" y="101592"/>
                  </a:lnTo>
                  <a:lnTo>
                    <a:pt x="156257" y="105969"/>
                  </a:lnTo>
                  <a:lnTo>
                    <a:pt x="175221" y="118053"/>
                  </a:lnTo>
                  <a:lnTo>
                    <a:pt x="183554" y="126188"/>
                  </a:lnTo>
                  <a:lnTo>
                    <a:pt x="187940" y="135122"/>
                  </a:lnTo>
                  <a:lnTo>
                    <a:pt x="189693" y="154406"/>
                  </a:lnTo>
                  <a:lnTo>
                    <a:pt x="178513" y="184994"/>
                  </a:lnTo>
                  <a:lnTo>
                    <a:pt x="163666" y="199578"/>
                  </a:lnTo>
                  <a:lnTo>
                    <a:pt x="132457" y="214366"/>
                  </a:lnTo>
                  <a:lnTo>
                    <a:pt x="96694" y="223037"/>
                  </a:lnTo>
                  <a:lnTo>
                    <a:pt x="63349" y="2266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03675" y="3636559"/>
              <a:ext cx="271144" cy="275228"/>
            </a:xfrm>
            <a:custGeom>
              <a:avLst/>
              <a:gdLst/>
              <a:ahLst/>
              <a:cxnLst/>
              <a:rect l="0" t="0" r="0" b="0"/>
              <a:pathLst>
                <a:path w="271144" h="275228">
                  <a:moveTo>
                    <a:pt x="155330" y="48415"/>
                  </a:moveTo>
                  <a:lnTo>
                    <a:pt x="149741" y="31647"/>
                  </a:lnTo>
                  <a:lnTo>
                    <a:pt x="137638" y="17176"/>
                  </a:lnTo>
                  <a:lnTo>
                    <a:pt x="129497" y="10041"/>
                  </a:lnTo>
                  <a:lnTo>
                    <a:pt x="107974" y="2114"/>
                  </a:lnTo>
                  <a:lnTo>
                    <a:pt x="95683" y="0"/>
                  </a:lnTo>
                  <a:lnTo>
                    <a:pt x="75788" y="3890"/>
                  </a:lnTo>
                  <a:lnTo>
                    <a:pt x="59146" y="14588"/>
                  </a:lnTo>
                  <a:lnTo>
                    <a:pt x="43951" y="31041"/>
                  </a:lnTo>
                  <a:lnTo>
                    <a:pt x="19505" y="88819"/>
                  </a:lnTo>
                  <a:lnTo>
                    <a:pt x="2220" y="144116"/>
                  </a:lnTo>
                  <a:lnTo>
                    <a:pt x="0" y="181926"/>
                  </a:lnTo>
                  <a:lnTo>
                    <a:pt x="12244" y="237485"/>
                  </a:lnTo>
                  <a:lnTo>
                    <a:pt x="27796" y="263793"/>
                  </a:lnTo>
                  <a:lnTo>
                    <a:pt x="36383" y="269209"/>
                  </a:lnTo>
                  <a:lnTo>
                    <a:pt x="58401" y="275227"/>
                  </a:lnTo>
                  <a:lnTo>
                    <a:pt x="80665" y="271663"/>
                  </a:lnTo>
                  <a:lnTo>
                    <a:pt x="101088" y="261110"/>
                  </a:lnTo>
                  <a:lnTo>
                    <a:pt x="140619" y="215764"/>
                  </a:lnTo>
                  <a:lnTo>
                    <a:pt x="168693" y="153603"/>
                  </a:lnTo>
                  <a:lnTo>
                    <a:pt x="190366" y="90520"/>
                  </a:lnTo>
                  <a:lnTo>
                    <a:pt x="189757" y="53351"/>
                  </a:lnTo>
                  <a:lnTo>
                    <a:pt x="188810" y="49366"/>
                  </a:lnTo>
                  <a:lnTo>
                    <a:pt x="188178" y="51389"/>
                  </a:lnTo>
                  <a:lnTo>
                    <a:pt x="188647" y="66114"/>
                  </a:lnTo>
                  <a:lnTo>
                    <a:pt x="201644" y="121441"/>
                  </a:lnTo>
                  <a:lnTo>
                    <a:pt x="230044" y="174668"/>
                  </a:lnTo>
                  <a:lnTo>
                    <a:pt x="243518" y="192265"/>
                  </a:lnTo>
                  <a:lnTo>
                    <a:pt x="271143" y="20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27468" y="3432290"/>
              <a:ext cx="10522" cy="379027"/>
            </a:xfrm>
            <a:custGeom>
              <a:avLst/>
              <a:gdLst/>
              <a:ahLst/>
              <a:cxnLst/>
              <a:rect l="0" t="0" r="0" b="0"/>
              <a:pathLst>
                <a:path w="10522" h="379027">
                  <a:moveTo>
                    <a:pt x="10521" y="0"/>
                  </a:moveTo>
                  <a:lnTo>
                    <a:pt x="1456" y="58617"/>
                  </a:lnTo>
                  <a:lnTo>
                    <a:pt x="282" y="113960"/>
                  </a:lnTo>
                  <a:lnTo>
                    <a:pt x="79" y="162968"/>
                  </a:lnTo>
                  <a:lnTo>
                    <a:pt x="18" y="214533"/>
                  </a:lnTo>
                  <a:lnTo>
                    <a:pt x="0" y="265686"/>
                  </a:lnTo>
                  <a:lnTo>
                    <a:pt x="3114" y="325485"/>
                  </a:lnTo>
                  <a:lnTo>
                    <a:pt x="1052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90632" y="3642860"/>
              <a:ext cx="263213" cy="205852"/>
            </a:xfrm>
            <a:custGeom>
              <a:avLst/>
              <a:gdLst/>
              <a:ahLst/>
              <a:cxnLst/>
              <a:rect l="0" t="0" r="0" b="0"/>
              <a:pathLst>
                <a:path w="263213" h="205852">
                  <a:moveTo>
                    <a:pt x="0" y="21057"/>
                  </a:moveTo>
                  <a:lnTo>
                    <a:pt x="0" y="79674"/>
                  </a:lnTo>
                  <a:lnTo>
                    <a:pt x="8405" y="132678"/>
                  </a:lnTo>
                  <a:lnTo>
                    <a:pt x="19128" y="166044"/>
                  </a:lnTo>
                  <a:lnTo>
                    <a:pt x="30338" y="183371"/>
                  </a:lnTo>
                  <a:lnTo>
                    <a:pt x="36603" y="186589"/>
                  </a:lnTo>
                  <a:lnTo>
                    <a:pt x="43119" y="186393"/>
                  </a:lnTo>
                  <a:lnTo>
                    <a:pt x="49803" y="183924"/>
                  </a:lnTo>
                  <a:lnTo>
                    <a:pt x="70389" y="163680"/>
                  </a:lnTo>
                  <a:lnTo>
                    <a:pt x="97667" y="104865"/>
                  </a:lnTo>
                  <a:lnTo>
                    <a:pt x="101376" y="102666"/>
                  </a:lnTo>
                  <a:lnTo>
                    <a:pt x="105019" y="105878"/>
                  </a:lnTo>
                  <a:lnTo>
                    <a:pt x="129836" y="169107"/>
                  </a:lnTo>
                  <a:lnTo>
                    <a:pt x="145965" y="194645"/>
                  </a:lnTo>
                  <a:lnTo>
                    <a:pt x="165089" y="203492"/>
                  </a:lnTo>
                  <a:lnTo>
                    <a:pt x="176739" y="205851"/>
                  </a:lnTo>
                  <a:lnTo>
                    <a:pt x="199044" y="202233"/>
                  </a:lnTo>
                  <a:lnTo>
                    <a:pt x="209905" y="197993"/>
                  </a:lnTo>
                  <a:lnTo>
                    <a:pt x="218315" y="190487"/>
                  </a:lnTo>
                  <a:lnTo>
                    <a:pt x="240219" y="147938"/>
                  </a:lnTo>
                  <a:lnTo>
                    <a:pt x="258278" y="93658"/>
                  </a:lnTo>
                  <a:lnTo>
                    <a:pt x="262237" y="4120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77586" y="3644332"/>
              <a:ext cx="186829" cy="188042"/>
            </a:xfrm>
            <a:custGeom>
              <a:avLst/>
              <a:gdLst/>
              <a:ahLst/>
              <a:cxnLst/>
              <a:rect l="0" t="0" r="0" b="0"/>
              <a:pathLst>
                <a:path w="186829" h="188042">
                  <a:moveTo>
                    <a:pt x="113129" y="93284"/>
                  </a:moveTo>
                  <a:lnTo>
                    <a:pt x="118718" y="76517"/>
                  </a:lnTo>
                  <a:lnTo>
                    <a:pt x="118342" y="58926"/>
                  </a:lnTo>
                  <a:lnTo>
                    <a:pt x="113106" y="40579"/>
                  </a:lnTo>
                  <a:lnTo>
                    <a:pt x="102980" y="24626"/>
                  </a:lnTo>
                  <a:lnTo>
                    <a:pt x="78536" y="2491"/>
                  </a:lnTo>
                  <a:lnTo>
                    <a:pt x="70180" y="0"/>
                  </a:lnTo>
                  <a:lnTo>
                    <a:pt x="62270" y="679"/>
                  </a:lnTo>
                  <a:lnTo>
                    <a:pt x="47241" y="7673"/>
                  </a:lnTo>
                  <a:lnTo>
                    <a:pt x="32762" y="18580"/>
                  </a:lnTo>
                  <a:lnTo>
                    <a:pt x="17047" y="43464"/>
                  </a:lnTo>
                  <a:lnTo>
                    <a:pt x="2426" y="84483"/>
                  </a:lnTo>
                  <a:lnTo>
                    <a:pt x="0" y="121742"/>
                  </a:lnTo>
                  <a:lnTo>
                    <a:pt x="3578" y="144537"/>
                  </a:lnTo>
                  <a:lnTo>
                    <a:pt x="12187" y="163246"/>
                  </a:lnTo>
                  <a:lnTo>
                    <a:pt x="17758" y="171511"/>
                  </a:lnTo>
                  <a:lnTo>
                    <a:pt x="26152" y="177021"/>
                  </a:lnTo>
                  <a:lnTo>
                    <a:pt x="47956" y="183143"/>
                  </a:lnTo>
                  <a:lnTo>
                    <a:pt x="57981" y="181266"/>
                  </a:lnTo>
                  <a:lnTo>
                    <a:pt x="75361" y="169822"/>
                  </a:lnTo>
                  <a:lnTo>
                    <a:pt x="92709" y="143648"/>
                  </a:lnTo>
                  <a:lnTo>
                    <a:pt x="116386" y="82556"/>
                  </a:lnTo>
                  <a:lnTo>
                    <a:pt x="118810" y="80283"/>
                  </a:lnTo>
                  <a:lnTo>
                    <a:pt x="120426" y="83447"/>
                  </a:lnTo>
                  <a:lnTo>
                    <a:pt x="128609" y="116557"/>
                  </a:lnTo>
                  <a:lnTo>
                    <a:pt x="149895" y="155723"/>
                  </a:lnTo>
                  <a:lnTo>
                    <a:pt x="168606" y="177425"/>
                  </a:lnTo>
                  <a:lnTo>
                    <a:pt x="186828" y="188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85471" y="3674445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16768" y="11179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85471" y="3611274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157928" y="0"/>
                  </a:moveTo>
                  <a:lnTo>
                    <a:pt x="128619" y="58617"/>
                  </a:lnTo>
                  <a:lnTo>
                    <a:pt x="109938" y="111621"/>
                  </a:lnTo>
                  <a:lnTo>
                    <a:pt x="91863" y="163339"/>
                  </a:lnTo>
                  <a:lnTo>
                    <a:pt x="72843" y="212174"/>
                  </a:lnTo>
                  <a:lnTo>
                    <a:pt x="51044" y="275487"/>
                  </a:lnTo>
                  <a:lnTo>
                    <a:pt x="28237" y="331885"/>
                  </a:lnTo>
                  <a:lnTo>
                    <a:pt x="11254" y="37491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98200" y="3632331"/>
              <a:ext cx="155816" cy="178986"/>
            </a:xfrm>
            <a:custGeom>
              <a:avLst/>
              <a:gdLst/>
              <a:ahLst/>
              <a:cxnLst/>
              <a:rect l="0" t="0" r="0" b="0"/>
              <a:pathLst>
                <a:path w="155816" h="178986">
                  <a:moveTo>
                    <a:pt x="92598" y="0"/>
                  </a:moveTo>
                  <a:lnTo>
                    <a:pt x="68551" y="9575"/>
                  </a:lnTo>
                  <a:lnTo>
                    <a:pt x="10595" y="56117"/>
                  </a:lnTo>
                  <a:lnTo>
                    <a:pt x="2835" y="65488"/>
                  </a:lnTo>
                  <a:lnTo>
                    <a:pt x="0" y="74074"/>
                  </a:lnTo>
                  <a:lnTo>
                    <a:pt x="450" y="82138"/>
                  </a:lnTo>
                  <a:lnTo>
                    <a:pt x="3090" y="89854"/>
                  </a:lnTo>
                  <a:lnTo>
                    <a:pt x="8359" y="93828"/>
                  </a:lnTo>
                  <a:lnTo>
                    <a:pt x="15382" y="95307"/>
                  </a:lnTo>
                  <a:lnTo>
                    <a:pt x="42033" y="98040"/>
                  </a:lnTo>
                  <a:lnTo>
                    <a:pt x="100107" y="105501"/>
                  </a:lnTo>
                  <a:lnTo>
                    <a:pt x="132647" y="114578"/>
                  </a:lnTo>
                  <a:lnTo>
                    <a:pt x="149782" y="125403"/>
                  </a:lnTo>
                  <a:lnTo>
                    <a:pt x="154117" y="132735"/>
                  </a:lnTo>
                  <a:lnTo>
                    <a:pt x="155815" y="150240"/>
                  </a:lnTo>
                  <a:lnTo>
                    <a:pt x="152290" y="157482"/>
                  </a:lnTo>
                  <a:lnTo>
                    <a:pt x="139015" y="168648"/>
                  </a:lnTo>
                  <a:lnTo>
                    <a:pt x="106221" y="175922"/>
                  </a:lnTo>
                  <a:lnTo>
                    <a:pt x="51917" y="178581"/>
                  </a:lnTo>
                  <a:lnTo>
                    <a:pt x="39955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1140" y="3591681"/>
              <a:ext cx="153970" cy="177574"/>
            </a:xfrm>
            <a:custGeom>
              <a:avLst/>
              <a:gdLst/>
              <a:ahLst/>
              <a:cxnLst/>
              <a:rect l="0" t="0" r="0" b="0"/>
              <a:pathLst>
                <a:path w="153970" h="177574">
                  <a:moveTo>
                    <a:pt x="153969" y="9065"/>
                  </a:moveTo>
                  <a:lnTo>
                    <a:pt x="116491" y="731"/>
                  </a:lnTo>
                  <a:lnTo>
                    <a:pt x="104417" y="0"/>
                  </a:lnTo>
                  <a:lnTo>
                    <a:pt x="84762" y="5426"/>
                  </a:lnTo>
                  <a:lnTo>
                    <a:pt x="53081" y="27973"/>
                  </a:lnTo>
                  <a:lnTo>
                    <a:pt x="10157" y="74435"/>
                  </a:lnTo>
                  <a:lnTo>
                    <a:pt x="2315" y="97390"/>
                  </a:lnTo>
                  <a:lnTo>
                    <a:pt x="0" y="122020"/>
                  </a:lnTo>
                  <a:lnTo>
                    <a:pt x="2870" y="144664"/>
                  </a:lnTo>
                  <a:lnTo>
                    <a:pt x="14284" y="163308"/>
                  </a:lnTo>
                  <a:lnTo>
                    <a:pt x="22242" y="171555"/>
                  </a:lnTo>
                  <a:lnTo>
                    <a:pt x="31055" y="175883"/>
                  </a:lnTo>
                  <a:lnTo>
                    <a:pt x="50207" y="177573"/>
                  </a:lnTo>
                  <a:lnTo>
                    <a:pt x="111988" y="162871"/>
                  </a:lnTo>
                  <a:lnTo>
                    <a:pt x="132912" y="1564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88340" y="3621803"/>
              <a:ext cx="145392" cy="170715"/>
            </a:xfrm>
            <a:custGeom>
              <a:avLst/>
              <a:gdLst/>
              <a:ahLst/>
              <a:cxnLst/>
              <a:rect l="0" t="0" r="0" b="0"/>
              <a:pathLst>
                <a:path w="145392" h="170715">
                  <a:moveTo>
                    <a:pt x="81525" y="0"/>
                  </a:moveTo>
                  <a:lnTo>
                    <a:pt x="57478" y="9575"/>
                  </a:lnTo>
                  <a:lnTo>
                    <a:pt x="36055" y="27533"/>
                  </a:lnTo>
                  <a:lnTo>
                    <a:pt x="16061" y="54561"/>
                  </a:lnTo>
                  <a:lnTo>
                    <a:pt x="3377" y="85966"/>
                  </a:lnTo>
                  <a:lnTo>
                    <a:pt x="0" y="111126"/>
                  </a:lnTo>
                  <a:lnTo>
                    <a:pt x="4737" y="134787"/>
                  </a:lnTo>
                  <a:lnTo>
                    <a:pt x="9276" y="146010"/>
                  </a:lnTo>
                  <a:lnTo>
                    <a:pt x="23678" y="161599"/>
                  </a:lnTo>
                  <a:lnTo>
                    <a:pt x="32432" y="167394"/>
                  </a:lnTo>
                  <a:lnTo>
                    <a:pt x="54637" y="170714"/>
                  </a:lnTo>
                  <a:lnTo>
                    <a:pt x="77764" y="167119"/>
                  </a:lnTo>
                  <a:lnTo>
                    <a:pt x="103937" y="151942"/>
                  </a:lnTo>
                  <a:lnTo>
                    <a:pt x="140903" y="118997"/>
                  </a:lnTo>
                  <a:lnTo>
                    <a:pt x="144507" y="110917"/>
                  </a:lnTo>
                  <a:lnTo>
                    <a:pt x="145391" y="92580"/>
                  </a:lnTo>
                  <a:lnTo>
                    <a:pt x="133724" y="62525"/>
                  </a:lnTo>
                  <a:lnTo>
                    <a:pt x="10258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64622" y="3600642"/>
              <a:ext cx="231628" cy="181356"/>
            </a:xfrm>
            <a:custGeom>
              <a:avLst/>
              <a:gdLst/>
              <a:ahLst/>
              <a:cxnLst/>
              <a:rect l="0" t="0" r="0" b="0"/>
              <a:pathLst>
                <a:path w="231628" h="181356">
                  <a:moveTo>
                    <a:pt x="0" y="42218"/>
                  </a:moveTo>
                  <a:lnTo>
                    <a:pt x="20243" y="100835"/>
                  </a:lnTo>
                  <a:lnTo>
                    <a:pt x="30514" y="153839"/>
                  </a:lnTo>
                  <a:lnTo>
                    <a:pt x="36987" y="181355"/>
                  </a:lnTo>
                  <a:lnTo>
                    <a:pt x="36356" y="180600"/>
                  </a:lnTo>
                  <a:lnTo>
                    <a:pt x="34765" y="176586"/>
                  </a:lnTo>
                  <a:lnTo>
                    <a:pt x="32003" y="115472"/>
                  </a:lnTo>
                  <a:lnTo>
                    <a:pt x="31667" y="59677"/>
                  </a:lnTo>
                  <a:lnTo>
                    <a:pt x="37861" y="34770"/>
                  </a:lnTo>
                  <a:lnTo>
                    <a:pt x="42788" y="23214"/>
                  </a:lnTo>
                  <a:lnTo>
                    <a:pt x="49582" y="17851"/>
                  </a:lnTo>
                  <a:lnTo>
                    <a:pt x="57621" y="16614"/>
                  </a:lnTo>
                  <a:lnTo>
                    <a:pt x="66490" y="18130"/>
                  </a:lnTo>
                  <a:lnTo>
                    <a:pt x="73572" y="22650"/>
                  </a:lnTo>
                  <a:lnTo>
                    <a:pt x="102914" y="64857"/>
                  </a:lnTo>
                  <a:lnTo>
                    <a:pt x="113265" y="104748"/>
                  </a:lnTo>
                  <a:lnTo>
                    <a:pt x="114115" y="102622"/>
                  </a:lnTo>
                  <a:lnTo>
                    <a:pt x="127117" y="43246"/>
                  </a:lnTo>
                  <a:lnTo>
                    <a:pt x="134875" y="22787"/>
                  </a:lnTo>
                  <a:lnTo>
                    <a:pt x="146122" y="5896"/>
                  </a:lnTo>
                  <a:lnTo>
                    <a:pt x="154736" y="1626"/>
                  </a:lnTo>
                  <a:lnTo>
                    <a:pt x="176786" y="0"/>
                  </a:lnTo>
                  <a:lnTo>
                    <a:pt x="185707" y="3544"/>
                  </a:lnTo>
                  <a:lnTo>
                    <a:pt x="198740" y="16841"/>
                  </a:lnTo>
                  <a:lnTo>
                    <a:pt x="224185" y="74348"/>
                  </a:lnTo>
                  <a:lnTo>
                    <a:pt x="230157" y="124430"/>
                  </a:lnTo>
                  <a:lnTo>
                    <a:pt x="231627" y="1790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17306" y="3609325"/>
              <a:ext cx="136871" cy="142114"/>
            </a:xfrm>
            <a:custGeom>
              <a:avLst/>
              <a:gdLst/>
              <a:ahLst/>
              <a:cxnLst/>
              <a:rect l="0" t="0" r="0" b="0"/>
              <a:pathLst>
                <a:path w="136871" h="142114">
                  <a:moveTo>
                    <a:pt x="0" y="107234"/>
                  </a:moveTo>
                  <a:lnTo>
                    <a:pt x="24046" y="97659"/>
                  </a:lnTo>
                  <a:lnTo>
                    <a:pt x="65182" y="73420"/>
                  </a:lnTo>
                  <a:lnTo>
                    <a:pt x="95352" y="61990"/>
                  </a:lnTo>
                  <a:lnTo>
                    <a:pt x="109839" y="48521"/>
                  </a:lnTo>
                  <a:lnTo>
                    <a:pt x="115340" y="40016"/>
                  </a:lnTo>
                  <a:lnTo>
                    <a:pt x="116668" y="32007"/>
                  </a:lnTo>
                  <a:lnTo>
                    <a:pt x="115213" y="24327"/>
                  </a:lnTo>
                  <a:lnTo>
                    <a:pt x="111904" y="16868"/>
                  </a:lnTo>
                  <a:lnTo>
                    <a:pt x="98868" y="5460"/>
                  </a:lnTo>
                  <a:lnTo>
                    <a:pt x="90478" y="780"/>
                  </a:lnTo>
                  <a:lnTo>
                    <a:pt x="81375" y="0"/>
                  </a:lnTo>
                  <a:lnTo>
                    <a:pt x="61903" y="5372"/>
                  </a:lnTo>
                  <a:lnTo>
                    <a:pt x="36799" y="21551"/>
                  </a:lnTo>
                  <a:lnTo>
                    <a:pt x="14543" y="46752"/>
                  </a:lnTo>
                  <a:lnTo>
                    <a:pt x="10865" y="56384"/>
                  </a:lnTo>
                  <a:lnTo>
                    <a:pt x="9897" y="76445"/>
                  </a:lnTo>
                  <a:lnTo>
                    <a:pt x="16487" y="93940"/>
                  </a:lnTo>
                  <a:lnTo>
                    <a:pt x="28384" y="109515"/>
                  </a:lnTo>
                  <a:lnTo>
                    <a:pt x="54813" y="130267"/>
                  </a:lnTo>
                  <a:lnTo>
                    <a:pt x="74663" y="140088"/>
                  </a:lnTo>
                  <a:lnTo>
                    <a:pt x="98304" y="142113"/>
                  </a:lnTo>
                  <a:lnTo>
                    <a:pt x="136870" y="1388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35235" y="3503130"/>
              <a:ext cx="103212" cy="266073"/>
            </a:xfrm>
            <a:custGeom>
              <a:avLst/>
              <a:gdLst/>
              <a:ahLst/>
              <a:cxnLst/>
              <a:rect l="0" t="0" r="0" b="0"/>
              <a:pathLst>
                <a:path w="103212" h="266073">
                  <a:moveTo>
                    <a:pt x="50568" y="266072"/>
                  </a:moveTo>
                  <a:lnTo>
                    <a:pt x="35913" y="213044"/>
                  </a:lnTo>
                  <a:lnTo>
                    <a:pt x="22370" y="161664"/>
                  </a:lnTo>
                  <a:lnTo>
                    <a:pt x="8430" y="102642"/>
                  </a:lnTo>
                  <a:lnTo>
                    <a:pt x="0" y="50905"/>
                  </a:lnTo>
                  <a:lnTo>
                    <a:pt x="5087" y="29672"/>
                  </a:lnTo>
                  <a:lnTo>
                    <a:pt x="9719" y="20735"/>
                  </a:lnTo>
                  <a:lnTo>
                    <a:pt x="24224" y="7684"/>
                  </a:lnTo>
                  <a:lnTo>
                    <a:pt x="33006" y="2566"/>
                  </a:lnTo>
                  <a:lnTo>
                    <a:pt x="55241" y="0"/>
                  </a:lnTo>
                  <a:lnTo>
                    <a:pt x="103211" y="2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01575" y="363233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01616" y="366391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1616" y="3558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85845" y="3600746"/>
              <a:ext cx="52643" cy="175562"/>
            </a:xfrm>
            <a:custGeom>
              <a:avLst/>
              <a:gdLst/>
              <a:ahLst/>
              <a:cxnLst/>
              <a:rect l="0" t="0" r="0" b="0"/>
              <a:pathLst>
                <a:path w="52643" h="175562">
                  <a:moveTo>
                    <a:pt x="0" y="63171"/>
                  </a:moveTo>
                  <a:lnTo>
                    <a:pt x="17958" y="118215"/>
                  </a:lnTo>
                  <a:lnTo>
                    <a:pt x="29367" y="153830"/>
                  </a:lnTo>
                  <a:lnTo>
                    <a:pt x="42366" y="175561"/>
                  </a:lnTo>
                  <a:lnTo>
                    <a:pt x="41113" y="175532"/>
                  </a:lnTo>
                  <a:lnTo>
                    <a:pt x="37937" y="173173"/>
                  </a:lnTo>
                  <a:lnTo>
                    <a:pt x="20968" y="134719"/>
                  </a:lnTo>
                  <a:lnTo>
                    <a:pt x="4667" y="82775"/>
                  </a:lnTo>
                  <a:lnTo>
                    <a:pt x="2074" y="57455"/>
                  </a:lnTo>
                  <a:lnTo>
                    <a:pt x="7160" y="36844"/>
                  </a:lnTo>
                  <a:lnTo>
                    <a:pt x="11793" y="28072"/>
                  </a:lnTo>
                  <a:lnTo>
                    <a:pt x="26298" y="15206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23981" y="3621803"/>
              <a:ext cx="147480" cy="145055"/>
            </a:xfrm>
            <a:custGeom>
              <a:avLst/>
              <a:gdLst/>
              <a:ahLst/>
              <a:cxnLst/>
              <a:rect l="0" t="0" r="0" b="0"/>
              <a:pathLst>
                <a:path w="147480" h="145055">
                  <a:moveTo>
                    <a:pt x="93490" y="0"/>
                  </a:moveTo>
                  <a:lnTo>
                    <a:pt x="71134" y="0"/>
                  </a:lnTo>
                  <a:lnTo>
                    <a:pt x="40463" y="11178"/>
                  </a:lnTo>
                  <a:lnTo>
                    <a:pt x="9148" y="29308"/>
                  </a:lnTo>
                  <a:lnTo>
                    <a:pt x="3337" y="37086"/>
                  </a:lnTo>
                  <a:lnTo>
                    <a:pt x="633" y="45781"/>
                  </a:lnTo>
                  <a:lnTo>
                    <a:pt x="0" y="55087"/>
                  </a:lnTo>
                  <a:lnTo>
                    <a:pt x="4258" y="60121"/>
                  </a:lnTo>
                  <a:lnTo>
                    <a:pt x="11775" y="62308"/>
                  </a:lnTo>
                  <a:lnTo>
                    <a:pt x="70641" y="63057"/>
                  </a:lnTo>
                  <a:lnTo>
                    <a:pt x="109207" y="65477"/>
                  </a:lnTo>
                  <a:lnTo>
                    <a:pt x="128162" y="74334"/>
                  </a:lnTo>
                  <a:lnTo>
                    <a:pt x="141265" y="89189"/>
                  </a:lnTo>
                  <a:lnTo>
                    <a:pt x="146397" y="98064"/>
                  </a:lnTo>
                  <a:lnTo>
                    <a:pt x="147479" y="107490"/>
                  </a:lnTo>
                  <a:lnTo>
                    <a:pt x="142442" y="127322"/>
                  </a:lnTo>
                  <a:lnTo>
                    <a:pt x="135483" y="134014"/>
                  </a:lnTo>
                  <a:lnTo>
                    <a:pt x="115274" y="141450"/>
                  </a:lnTo>
                  <a:lnTo>
                    <a:pt x="66511" y="145054"/>
                  </a:lnTo>
                  <a:lnTo>
                    <a:pt x="3031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54342" y="347440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1273"/>
                  </a:lnTo>
                  <a:lnTo>
                    <a:pt x="7235" y="27776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28000" y="3560827"/>
              <a:ext cx="210571" cy="8334"/>
            </a:xfrm>
            <a:custGeom>
              <a:avLst/>
              <a:gdLst/>
              <a:ahLst/>
              <a:cxnLst/>
              <a:rect l="0" t="0" r="0" b="0"/>
              <a:pathLst>
                <a:path w="210571" h="8334">
                  <a:moveTo>
                    <a:pt x="210570" y="8333"/>
                  </a:moveTo>
                  <a:lnTo>
                    <a:pt x="156425" y="0"/>
                  </a:lnTo>
                  <a:lnTo>
                    <a:pt x="109129" y="1575"/>
                  </a:lnTo>
                  <a:lnTo>
                    <a:pt x="53781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642952" y="3527484"/>
            <a:ext cx="1849994" cy="776265"/>
            <a:chOff x="2642952" y="3527484"/>
            <a:chExt cx="1849994" cy="776265"/>
          </a:xfrm>
        </p:grpSpPr>
        <p:sp>
          <p:nvSpPr>
            <p:cNvPr id="129" name="Freeform 128"/>
            <p:cNvSpPr/>
            <p:nvPr/>
          </p:nvSpPr>
          <p:spPr>
            <a:xfrm>
              <a:off x="2979564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875314" y="3762722"/>
              <a:ext cx="385781" cy="494065"/>
            </a:xfrm>
            <a:custGeom>
              <a:avLst/>
              <a:gdLst/>
              <a:ahLst/>
              <a:cxnLst/>
              <a:rect l="0" t="0" r="0" b="0"/>
              <a:pathLst>
                <a:path w="385781" h="494065">
                  <a:moveTo>
                    <a:pt x="93722" y="48594"/>
                  </a:moveTo>
                  <a:lnTo>
                    <a:pt x="34129" y="98092"/>
                  </a:lnTo>
                  <a:lnTo>
                    <a:pt x="7434" y="118892"/>
                  </a:lnTo>
                  <a:lnTo>
                    <a:pt x="2272" y="120025"/>
                  </a:lnTo>
                  <a:lnTo>
                    <a:pt x="0" y="117272"/>
                  </a:lnTo>
                  <a:lnTo>
                    <a:pt x="595" y="104854"/>
                  </a:lnTo>
                  <a:lnTo>
                    <a:pt x="8677" y="78131"/>
                  </a:lnTo>
                  <a:lnTo>
                    <a:pt x="31776" y="40780"/>
                  </a:lnTo>
                  <a:lnTo>
                    <a:pt x="64458" y="10525"/>
                  </a:lnTo>
                  <a:lnTo>
                    <a:pt x="87345" y="2429"/>
                  </a:lnTo>
                  <a:lnTo>
                    <a:pt x="111945" y="0"/>
                  </a:lnTo>
                  <a:lnTo>
                    <a:pt x="134576" y="2820"/>
                  </a:lnTo>
                  <a:lnTo>
                    <a:pt x="156333" y="14212"/>
                  </a:lnTo>
                  <a:lnTo>
                    <a:pt x="201056" y="52905"/>
                  </a:lnTo>
                  <a:lnTo>
                    <a:pt x="215906" y="71567"/>
                  </a:lnTo>
                  <a:lnTo>
                    <a:pt x="224065" y="97798"/>
                  </a:lnTo>
                  <a:lnTo>
                    <a:pt x="225352" y="126615"/>
                  </a:lnTo>
                  <a:lnTo>
                    <a:pt x="218125" y="151120"/>
                  </a:lnTo>
                  <a:lnTo>
                    <a:pt x="200902" y="179057"/>
                  </a:lnTo>
                  <a:lnTo>
                    <a:pt x="175392" y="202153"/>
                  </a:lnTo>
                  <a:lnTo>
                    <a:pt x="170395" y="203609"/>
                  </a:lnTo>
                  <a:lnTo>
                    <a:pt x="168234" y="201070"/>
                  </a:lnTo>
                  <a:lnTo>
                    <a:pt x="167963" y="195868"/>
                  </a:lnTo>
                  <a:lnTo>
                    <a:pt x="172462" y="192400"/>
                  </a:lnTo>
                  <a:lnTo>
                    <a:pt x="201150" y="187519"/>
                  </a:lnTo>
                  <a:lnTo>
                    <a:pt x="249646" y="188990"/>
                  </a:lnTo>
                  <a:lnTo>
                    <a:pt x="270646" y="195220"/>
                  </a:lnTo>
                  <a:lnTo>
                    <a:pt x="333356" y="238472"/>
                  </a:lnTo>
                  <a:lnTo>
                    <a:pt x="348795" y="254647"/>
                  </a:lnTo>
                  <a:lnTo>
                    <a:pt x="379274" y="310980"/>
                  </a:lnTo>
                  <a:lnTo>
                    <a:pt x="385780" y="354325"/>
                  </a:lnTo>
                  <a:lnTo>
                    <a:pt x="382119" y="393035"/>
                  </a:lnTo>
                  <a:lnTo>
                    <a:pt x="368036" y="426731"/>
                  </a:lnTo>
                  <a:lnTo>
                    <a:pt x="349045" y="453352"/>
                  </a:lnTo>
                  <a:lnTo>
                    <a:pt x="313262" y="482139"/>
                  </a:lnTo>
                  <a:lnTo>
                    <a:pt x="293071" y="492015"/>
                  </a:lnTo>
                  <a:lnTo>
                    <a:pt x="272399" y="494064"/>
                  </a:lnTo>
                  <a:lnTo>
                    <a:pt x="230532" y="485848"/>
                  </a:lnTo>
                  <a:lnTo>
                    <a:pt x="167416" y="451444"/>
                  </a:lnTo>
                  <a:lnTo>
                    <a:pt x="125307" y="4170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58590" y="3978251"/>
              <a:ext cx="178986" cy="266769"/>
            </a:xfrm>
            <a:custGeom>
              <a:avLst/>
              <a:gdLst/>
              <a:ahLst/>
              <a:cxnLst/>
              <a:rect l="0" t="0" r="0" b="0"/>
              <a:pathLst>
                <a:path w="178986" h="266769">
                  <a:moveTo>
                    <a:pt x="0" y="75220"/>
                  </a:moveTo>
                  <a:lnTo>
                    <a:pt x="17959" y="136331"/>
                  </a:lnTo>
                  <a:lnTo>
                    <a:pt x="29560" y="196352"/>
                  </a:lnTo>
                  <a:lnTo>
                    <a:pt x="42772" y="253518"/>
                  </a:lnTo>
                  <a:lnTo>
                    <a:pt x="47086" y="266768"/>
                  </a:lnTo>
                  <a:lnTo>
                    <a:pt x="34300" y="205462"/>
                  </a:lnTo>
                  <a:lnTo>
                    <a:pt x="20900" y="152117"/>
                  </a:lnTo>
                  <a:lnTo>
                    <a:pt x="12577" y="101848"/>
                  </a:lnTo>
                  <a:lnTo>
                    <a:pt x="12103" y="48028"/>
                  </a:lnTo>
                  <a:lnTo>
                    <a:pt x="16298" y="24530"/>
                  </a:lnTo>
                  <a:lnTo>
                    <a:pt x="21394" y="15691"/>
                  </a:lnTo>
                  <a:lnTo>
                    <a:pt x="36415" y="2749"/>
                  </a:lnTo>
                  <a:lnTo>
                    <a:pt x="45334" y="0"/>
                  </a:lnTo>
                  <a:lnTo>
                    <a:pt x="64602" y="65"/>
                  </a:lnTo>
                  <a:lnTo>
                    <a:pt x="81745" y="7113"/>
                  </a:lnTo>
                  <a:lnTo>
                    <a:pt x="111814" y="30701"/>
                  </a:lnTo>
                  <a:lnTo>
                    <a:pt x="145310" y="89938"/>
                  </a:lnTo>
                  <a:lnTo>
                    <a:pt x="167719" y="147276"/>
                  </a:lnTo>
                  <a:lnTo>
                    <a:pt x="175647" y="183138"/>
                  </a:lnTo>
                  <a:lnTo>
                    <a:pt x="178985" y="233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00787" y="399030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9065" y="58617"/>
                  </a:lnTo>
                  <a:lnTo>
                    <a:pt x="17475" y="11651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727088" y="406400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60656" y="3787165"/>
              <a:ext cx="188655" cy="437147"/>
            </a:xfrm>
            <a:custGeom>
              <a:avLst/>
              <a:gdLst/>
              <a:ahLst/>
              <a:cxnLst/>
              <a:rect l="0" t="0" r="0" b="0"/>
              <a:pathLst>
                <a:path w="188655" h="437147">
                  <a:moveTo>
                    <a:pt x="140214" y="150493"/>
                  </a:moveTo>
                  <a:lnTo>
                    <a:pt x="97552" y="204607"/>
                  </a:lnTo>
                  <a:lnTo>
                    <a:pt x="71339" y="255971"/>
                  </a:lnTo>
                  <a:lnTo>
                    <a:pt x="52650" y="308445"/>
                  </a:lnTo>
                  <a:lnTo>
                    <a:pt x="47588" y="345602"/>
                  </a:lnTo>
                  <a:lnTo>
                    <a:pt x="57191" y="402528"/>
                  </a:lnTo>
                  <a:lnTo>
                    <a:pt x="60299" y="413272"/>
                  </a:lnTo>
                  <a:lnTo>
                    <a:pt x="65880" y="421606"/>
                  </a:lnTo>
                  <a:lnTo>
                    <a:pt x="81441" y="433984"/>
                  </a:lnTo>
                  <a:lnTo>
                    <a:pt x="100055" y="437146"/>
                  </a:lnTo>
                  <a:lnTo>
                    <a:pt x="109932" y="436351"/>
                  </a:lnTo>
                  <a:lnTo>
                    <a:pt x="127145" y="429229"/>
                  </a:lnTo>
                  <a:lnTo>
                    <a:pt x="157260" y="405593"/>
                  </a:lnTo>
                  <a:lnTo>
                    <a:pt x="178670" y="379716"/>
                  </a:lnTo>
                  <a:lnTo>
                    <a:pt x="186552" y="356875"/>
                  </a:lnTo>
                  <a:lnTo>
                    <a:pt x="188654" y="344233"/>
                  </a:lnTo>
                  <a:lnTo>
                    <a:pt x="184749" y="320827"/>
                  </a:lnTo>
                  <a:lnTo>
                    <a:pt x="163179" y="277206"/>
                  </a:lnTo>
                  <a:lnTo>
                    <a:pt x="135218" y="243200"/>
                  </a:lnTo>
                  <a:lnTo>
                    <a:pt x="77775" y="199754"/>
                  </a:lnTo>
                  <a:lnTo>
                    <a:pt x="24649" y="147380"/>
                  </a:lnTo>
                  <a:lnTo>
                    <a:pt x="1963" y="107764"/>
                  </a:lnTo>
                  <a:lnTo>
                    <a:pt x="0" y="87048"/>
                  </a:lnTo>
                  <a:lnTo>
                    <a:pt x="8273" y="45154"/>
                  </a:lnTo>
                  <a:lnTo>
                    <a:pt x="20742" y="27246"/>
                  </a:lnTo>
                  <a:lnTo>
                    <a:pt x="37982" y="12658"/>
                  </a:lnTo>
                  <a:lnTo>
                    <a:pt x="57343" y="2275"/>
                  </a:lnTo>
                  <a:lnTo>
                    <a:pt x="80766" y="0"/>
                  </a:lnTo>
                  <a:lnTo>
                    <a:pt x="128341" y="8072"/>
                  </a:lnTo>
                  <a:lnTo>
                    <a:pt x="155283" y="23156"/>
                  </a:lnTo>
                  <a:lnTo>
                    <a:pt x="167578" y="38916"/>
                  </a:lnTo>
                  <a:lnTo>
                    <a:pt x="175773" y="58789"/>
                  </a:lnTo>
                  <a:lnTo>
                    <a:pt x="179216" y="93945"/>
                  </a:lnTo>
                  <a:lnTo>
                    <a:pt x="171799" y="1294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42952" y="3527484"/>
              <a:ext cx="1849994" cy="776265"/>
            </a:xfrm>
            <a:custGeom>
              <a:avLst/>
              <a:gdLst/>
              <a:ahLst/>
              <a:cxnLst/>
              <a:rect l="0" t="0" r="0" b="0"/>
              <a:pathLst>
                <a:path w="1849994" h="776265">
                  <a:moveTo>
                    <a:pt x="778809" y="73262"/>
                  </a:moveTo>
                  <a:lnTo>
                    <a:pt x="760828" y="57621"/>
                  </a:lnTo>
                  <a:lnTo>
                    <a:pt x="704456" y="27589"/>
                  </a:lnTo>
                  <a:lnTo>
                    <a:pt x="641202" y="7037"/>
                  </a:lnTo>
                  <a:lnTo>
                    <a:pt x="591548" y="1777"/>
                  </a:lnTo>
                  <a:lnTo>
                    <a:pt x="529603" y="0"/>
                  </a:lnTo>
                  <a:lnTo>
                    <a:pt x="480622" y="862"/>
                  </a:lnTo>
                  <a:lnTo>
                    <a:pt x="421557" y="14160"/>
                  </a:lnTo>
                  <a:lnTo>
                    <a:pt x="370419" y="33381"/>
                  </a:lnTo>
                  <a:lnTo>
                    <a:pt x="307514" y="52037"/>
                  </a:lnTo>
                  <a:lnTo>
                    <a:pt x="263404" y="71799"/>
                  </a:lnTo>
                  <a:lnTo>
                    <a:pt x="210335" y="105117"/>
                  </a:lnTo>
                  <a:lnTo>
                    <a:pt x="147105" y="150105"/>
                  </a:lnTo>
                  <a:lnTo>
                    <a:pt x="92262" y="198955"/>
                  </a:lnTo>
                  <a:lnTo>
                    <a:pt x="65341" y="223588"/>
                  </a:lnTo>
                  <a:lnTo>
                    <a:pt x="29271" y="273689"/>
                  </a:lnTo>
                  <a:lnTo>
                    <a:pt x="7379" y="325997"/>
                  </a:lnTo>
                  <a:lnTo>
                    <a:pt x="1217" y="383711"/>
                  </a:lnTo>
                  <a:lnTo>
                    <a:pt x="0" y="441385"/>
                  </a:lnTo>
                  <a:lnTo>
                    <a:pt x="2173" y="468499"/>
                  </a:lnTo>
                  <a:lnTo>
                    <a:pt x="23437" y="525349"/>
                  </a:lnTo>
                  <a:lnTo>
                    <a:pt x="46547" y="559570"/>
                  </a:lnTo>
                  <a:lnTo>
                    <a:pt x="86169" y="595978"/>
                  </a:lnTo>
                  <a:lnTo>
                    <a:pt x="139985" y="622913"/>
                  </a:lnTo>
                  <a:lnTo>
                    <a:pt x="193397" y="643659"/>
                  </a:lnTo>
                  <a:lnTo>
                    <a:pt x="249008" y="659022"/>
                  </a:lnTo>
                  <a:lnTo>
                    <a:pt x="305053" y="673322"/>
                  </a:lnTo>
                  <a:lnTo>
                    <a:pt x="367985" y="690925"/>
                  </a:lnTo>
                  <a:lnTo>
                    <a:pt x="424611" y="704970"/>
                  </a:lnTo>
                  <a:lnTo>
                    <a:pt x="474600" y="715500"/>
                  </a:lnTo>
                  <a:lnTo>
                    <a:pt x="529576" y="726028"/>
                  </a:lnTo>
                  <a:lnTo>
                    <a:pt x="587199" y="733438"/>
                  </a:lnTo>
                  <a:lnTo>
                    <a:pt x="647894" y="741530"/>
                  </a:lnTo>
                  <a:lnTo>
                    <a:pt x="708149" y="747158"/>
                  </a:lnTo>
                  <a:lnTo>
                    <a:pt x="762512" y="755202"/>
                  </a:lnTo>
                  <a:lnTo>
                    <a:pt x="814925" y="760019"/>
                  </a:lnTo>
                  <a:lnTo>
                    <a:pt x="874908" y="765735"/>
                  </a:lnTo>
                  <a:lnTo>
                    <a:pt x="927776" y="770549"/>
                  </a:lnTo>
                  <a:lnTo>
                    <a:pt x="975026" y="776264"/>
                  </a:lnTo>
                  <a:lnTo>
                    <a:pt x="1030360" y="774839"/>
                  </a:lnTo>
                  <a:lnTo>
                    <a:pt x="1086919" y="770126"/>
                  </a:lnTo>
                  <a:lnTo>
                    <a:pt x="1148132" y="768730"/>
                  </a:lnTo>
                  <a:lnTo>
                    <a:pt x="1210722" y="768316"/>
                  </a:lnTo>
                  <a:lnTo>
                    <a:pt x="1270602" y="765074"/>
                  </a:lnTo>
                  <a:lnTo>
                    <a:pt x="1328508" y="759824"/>
                  </a:lnTo>
                  <a:lnTo>
                    <a:pt x="1380760" y="755149"/>
                  </a:lnTo>
                  <a:lnTo>
                    <a:pt x="1441035" y="743089"/>
                  </a:lnTo>
                  <a:lnTo>
                    <a:pt x="1491961" y="738492"/>
                  </a:lnTo>
                  <a:lnTo>
                    <a:pt x="1547099" y="728534"/>
                  </a:lnTo>
                  <a:lnTo>
                    <a:pt x="1595007" y="718712"/>
                  </a:lnTo>
                  <a:lnTo>
                    <a:pt x="1645076" y="707223"/>
                  </a:lnTo>
                  <a:lnTo>
                    <a:pt x="1688898" y="688351"/>
                  </a:lnTo>
                  <a:lnTo>
                    <a:pt x="1752245" y="646587"/>
                  </a:lnTo>
                  <a:lnTo>
                    <a:pt x="1797775" y="609081"/>
                  </a:lnTo>
                  <a:lnTo>
                    <a:pt x="1821749" y="577124"/>
                  </a:lnTo>
                  <a:lnTo>
                    <a:pt x="1844854" y="516878"/>
                  </a:lnTo>
                  <a:lnTo>
                    <a:pt x="1849993" y="457984"/>
                  </a:lnTo>
                  <a:lnTo>
                    <a:pt x="1842681" y="415501"/>
                  </a:lnTo>
                  <a:lnTo>
                    <a:pt x="1807663" y="352644"/>
                  </a:lnTo>
                  <a:lnTo>
                    <a:pt x="1754453" y="295103"/>
                  </a:lnTo>
                  <a:lnTo>
                    <a:pt x="1701115" y="252393"/>
                  </a:lnTo>
                  <a:lnTo>
                    <a:pt x="1637762" y="212807"/>
                  </a:lnTo>
                  <a:lnTo>
                    <a:pt x="1588926" y="181556"/>
                  </a:lnTo>
                  <a:lnTo>
                    <a:pt x="1526282" y="154634"/>
                  </a:lnTo>
                  <a:lnTo>
                    <a:pt x="1463157" y="126578"/>
                  </a:lnTo>
                  <a:lnTo>
                    <a:pt x="1402113" y="101210"/>
                  </a:lnTo>
                  <a:lnTo>
                    <a:pt x="1347074" y="84458"/>
                  </a:lnTo>
                  <a:lnTo>
                    <a:pt x="1291142" y="69884"/>
                  </a:lnTo>
                  <a:lnTo>
                    <a:pt x="1235034" y="55740"/>
                  </a:lnTo>
                  <a:lnTo>
                    <a:pt x="1175771" y="41682"/>
                  </a:lnTo>
                  <a:lnTo>
                    <a:pt x="1125324" y="34269"/>
                  </a:lnTo>
                  <a:lnTo>
                    <a:pt x="1076453" y="28953"/>
                  </a:lnTo>
                  <a:lnTo>
                    <a:pt x="1026097" y="23088"/>
                  </a:lnTo>
                  <a:lnTo>
                    <a:pt x="972962" y="18231"/>
                  </a:lnTo>
                  <a:lnTo>
                    <a:pt x="921344" y="12503"/>
                  </a:lnTo>
                  <a:lnTo>
                    <a:pt x="861596" y="13925"/>
                  </a:lnTo>
                  <a:lnTo>
                    <a:pt x="802559" y="18635"/>
                  </a:lnTo>
                  <a:lnTo>
                    <a:pt x="751141" y="23151"/>
                  </a:lnTo>
                  <a:lnTo>
                    <a:pt x="709390" y="28778"/>
                  </a:lnTo>
                  <a:lnTo>
                    <a:pt x="673524" y="31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819748" y="132636"/>
            <a:ext cx="3448703" cy="652998"/>
            <a:chOff x="819748" y="132636"/>
            <a:chExt cx="3448703" cy="652998"/>
          </a:xfrm>
        </p:grpSpPr>
        <p:sp>
          <p:nvSpPr>
            <p:cNvPr id="2" name="Freeform 1"/>
            <p:cNvSpPr/>
            <p:nvPr/>
          </p:nvSpPr>
          <p:spPr>
            <a:xfrm>
              <a:off x="819748" y="132636"/>
              <a:ext cx="230973" cy="652998"/>
            </a:xfrm>
            <a:custGeom>
              <a:avLst/>
              <a:gdLst/>
              <a:ahLst/>
              <a:cxnLst/>
              <a:rect l="0" t="0" r="0" b="0"/>
              <a:pathLst>
                <a:path w="230973" h="652998">
                  <a:moveTo>
                    <a:pt x="195396" y="143276"/>
                  </a:moveTo>
                  <a:lnTo>
                    <a:pt x="169033" y="204386"/>
                  </a:lnTo>
                  <a:lnTo>
                    <a:pt x="135498" y="258818"/>
                  </a:lnTo>
                  <a:lnTo>
                    <a:pt x="107612" y="310725"/>
                  </a:lnTo>
                  <a:lnTo>
                    <a:pt x="79573" y="372971"/>
                  </a:lnTo>
                  <a:lnTo>
                    <a:pt x="51505" y="436262"/>
                  </a:lnTo>
                  <a:lnTo>
                    <a:pt x="19531" y="497526"/>
                  </a:lnTo>
                  <a:lnTo>
                    <a:pt x="8579" y="556662"/>
                  </a:lnTo>
                  <a:lnTo>
                    <a:pt x="12271" y="599293"/>
                  </a:lnTo>
                  <a:lnTo>
                    <a:pt x="26363" y="635971"/>
                  </a:lnTo>
                  <a:lnTo>
                    <a:pt x="34745" y="643705"/>
                  </a:lnTo>
                  <a:lnTo>
                    <a:pt x="56535" y="652298"/>
                  </a:lnTo>
                  <a:lnTo>
                    <a:pt x="78698" y="652997"/>
                  </a:lnTo>
                  <a:lnTo>
                    <a:pt x="89521" y="651546"/>
                  </a:lnTo>
                  <a:lnTo>
                    <a:pt x="107786" y="640575"/>
                  </a:lnTo>
                  <a:lnTo>
                    <a:pt x="151884" y="594939"/>
                  </a:lnTo>
                  <a:lnTo>
                    <a:pt x="189025" y="531567"/>
                  </a:lnTo>
                  <a:lnTo>
                    <a:pt x="207286" y="492812"/>
                  </a:lnTo>
                  <a:lnTo>
                    <a:pt x="212567" y="451693"/>
                  </a:lnTo>
                  <a:lnTo>
                    <a:pt x="206073" y="411044"/>
                  </a:lnTo>
                  <a:lnTo>
                    <a:pt x="176944" y="348857"/>
                  </a:lnTo>
                  <a:lnTo>
                    <a:pt x="131182" y="291404"/>
                  </a:lnTo>
                  <a:lnTo>
                    <a:pt x="80615" y="238128"/>
                  </a:lnTo>
                  <a:lnTo>
                    <a:pt x="35987" y="185403"/>
                  </a:lnTo>
                  <a:lnTo>
                    <a:pt x="11033" y="148219"/>
                  </a:lnTo>
                  <a:lnTo>
                    <a:pt x="0" y="101977"/>
                  </a:lnTo>
                  <a:lnTo>
                    <a:pt x="3659" y="74618"/>
                  </a:lnTo>
                  <a:lnTo>
                    <a:pt x="18872" y="42604"/>
                  </a:lnTo>
                  <a:lnTo>
                    <a:pt x="41317" y="18301"/>
                  </a:lnTo>
                  <a:lnTo>
                    <a:pt x="50563" y="10826"/>
                  </a:lnTo>
                  <a:lnTo>
                    <a:pt x="73314" y="2521"/>
                  </a:lnTo>
                  <a:lnTo>
                    <a:pt x="97854" y="0"/>
                  </a:lnTo>
                  <a:lnTo>
                    <a:pt x="120459" y="2779"/>
                  </a:lnTo>
                  <a:lnTo>
                    <a:pt x="152915" y="16509"/>
                  </a:lnTo>
                  <a:lnTo>
                    <a:pt x="179170" y="40985"/>
                  </a:lnTo>
                  <a:lnTo>
                    <a:pt x="213046" y="91028"/>
                  </a:lnTo>
                  <a:lnTo>
                    <a:pt x="229818" y="132825"/>
                  </a:lnTo>
                  <a:lnTo>
                    <a:pt x="230972" y="150720"/>
                  </a:lnTo>
                  <a:lnTo>
                    <a:pt x="226982" y="174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42592" y="290626"/>
              <a:ext cx="135890" cy="448541"/>
            </a:xfrm>
            <a:custGeom>
              <a:avLst/>
              <a:gdLst/>
              <a:ahLst/>
              <a:cxnLst/>
              <a:rect l="0" t="0" r="0" b="0"/>
              <a:pathLst>
                <a:path w="135890" h="448541">
                  <a:moveTo>
                    <a:pt x="104304" y="448540"/>
                  </a:moveTo>
                  <a:lnTo>
                    <a:pt x="86345" y="394665"/>
                  </a:lnTo>
                  <a:lnTo>
                    <a:pt x="65663" y="331448"/>
                  </a:lnTo>
                  <a:lnTo>
                    <a:pt x="51654" y="279138"/>
                  </a:lnTo>
                  <a:lnTo>
                    <a:pt x="38011" y="240809"/>
                  </a:lnTo>
                  <a:lnTo>
                    <a:pt x="18029" y="190828"/>
                  </a:lnTo>
                  <a:lnTo>
                    <a:pt x="3987" y="135894"/>
                  </a:lnTo>
                  <a:lnTo>
                    <a:pt x="0" y="79983"/>
                  </a:lnTo>
                  <a:lnTo>
                    <a:pt x="1794" y="54280"/>
                  </a:lnTo>
                  <a:lnTo>
                    <a:pt x="10391" y="35057"/>
                  </a:lnTo>
                  <a:lnTo>
                    <a:pt x="28384" y="11081"/>
                  </a:lnTo>
                  <a:lnTo>
                    <a:pt x="51065" y="2600"/>
                  </a:lnTo>
                  <a:lnTo>
                    <a:pt x="78302" y="0"/>
                  </a:lnTo>
                  <a:lnTo>
                    <a:pt x="111027" y="5113"/>
                  </a:lnTo>
                  <a:lnTo>
                    <a:pt x="135889" y="1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10025" y="50753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4084" y="17475"/>
                  </a:lnTo>
                  <a:lnTo>
                    <a:pt x="5403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39641" y="474389"/>
              <a:ext cx="138882" cy="201607"/>
            </a:xfrm>
            <a:custGeom>
              <a:avLst/>
              <a:gdLst/>
              <a:ahLst/>
              <a:cxnLst/>
              <a:rect l="0" t="0" r="0" b="0"/>
              <a:pathLst>
                <a:path w="138882" h="201607">
                  <a:moveTo>
                    <a:pt x="23068" y="117378"/>
                  </a:moveTo>
                  <a:lnTo>
                    <a:pt x="60546" y="109045"/>
                  </a:lnTo>
                  <a:lnTo>
                    <a:pt x="83009" y="105485"/>
                  </a:lnTo>
                  <a:lnTo>
                    <a:pt x="129545" y="77669"/>
                  </a:lnTo>
                  <a:lnTo>
                    <a:pt x="134997" y="68679"/>
                  </a:lnTo>
                  <a:lnTo>
                    <a:pt x="137935" y="46211"/>
                  </a:lnTo>
                  <a:lnTo>
                    <a:pt x="134741" y="36008"/>
                  </a:lnTo>
                  <a:lnTo>
                    <a:pt x="121833" y="18432"/>
                  </a:lnTo>
                  <a:lnTo>
                    <a:pt x="94836" y="973"/>
                  </a:lnTo>
                  <a:lnTo>
                    <a:pt x="84951" y="0"/>
                  </a:lnTo>
                  <a:lnTo>
                    <a:pt x="64610" y="5159"/>
                  </a:lnTo>
                  <a:lnTo>
                    <a:pt x="39016" y="21217"/>
                  </a:lnTo>
                  <a:lnTo>
                    <a:pt x="16615" y="46382"/>
                  </a:lnTo>
                  <a:lnTo>
                    <a:pt x="749" y="76065"/>
                  </a:lnTo>
                  <a:lnTo>
                    <a:pt x="0" y="85157"/>
                  </a:lnTo>
                  <a:lnTo>
                    <a:pt x="16015" y="129440"/>
                  </a:lnTo>
                  <a:lnTo>
                    <a:pt x="32157" y="154357"/>
                  </a:lnTo>
                  <a:lnTo>
                    <a:pt x="57346" y="176558"/>
                  </a:lnTo>
                  <a:lnTo>
                    <a:pt x="92626" y="192364"/>
                  </a:lnTo>
                  <a:lnTo>
                    <a:pt x="138881" y="201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7690" y="539124"/>
              <a:ext cx="278013" cy="179435"/>
            </a:xfrm>
            <a:custGeom>
              <a:avLst/>
              <a:gdLst/>
              <a:ahLst/>
              <a:cxnLst/>
              <a:rect l="0" t="0" r="0" b="0"/>
              <a:pathLst>
                <a:path w="278013" h="179435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6584" y="125935"/>
                  </a:lnTo>
                  <a:lnTo>
                    <a:pt x="24514" y="146049"/>
                  </a:lnTo>
                  <a:lnTo>
                    <a:pt x="35837" y="162787"/>
                  </a:lnTo>
                  <a:lnTo>
                    <a:pt x="44472" y="167016"/>
                  </a:lnTo>
                  <a:lnTo>
                    <a:pt x="66544" y="168596"/>
                  </a:lnTo>
                  <a:lnTo>
                    <a:pt x="85712" y="162279"/>
                  </a:lnTo>
                  <a:lnTo>
                    <a:pt x="94100" y="157319"/>
                  </a:lnTo>
                  <a:lnTo>
                    <a:pt x="106538" y="139330"/>
                  </a:lnTo>
                  <a:lnTo>
                    <a:pt x="114796" y="115737"/>
                  </a:lnTo>
                  <a:lnTo>
                    <a:pt x="120615" y="84336"/>
                  </a:lnTo>
                  <a:lnTo>
                    <a:pt x="123217" y="84300"/>
                  </a:lnTo>
                  <a:lnTo>
                    <a:pt x="126122" y="87786"/>
                  </a:lnTo>
                  <a:lnTo>
                    <a:pt x="151664" y="150648"/>
                  </a:lnTo>
                  <a:lnTo>
                    <a:pt x="176772" y="174358"/>
                  </a:lnTo>
                  <a:lnTo>
                    <a:pt x="187561" y="178240"/>
                  </a:lnTo>
                  <a:lnTo>
                    <a:pt x="212028" y="179434"/>
                  </a:lnTo>
                  <a:lnTo>
                    <a:pt x="222763" y="175775"/>
                  </a:lnTo>
                  <a:lnTo>
                    <a:pt x="264313" y="140651"/>
                  </a:lnTo>
                  <a:lnTo>
                    <a:pt x="272656" y="117104"/>
                  </a:lnTo>
                  <a:lnTo>
                    <a:pt x="278012" y="59917"/>
                  </a:lnTo>
                  <a:lnTo>
                    <a:pt x="273350" y="23213"/>
                  </a:lnTo>
                  <a:lnTo>
                    <a:pt x="267703" y="10317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9662" y="515244"/>
              <a:ext cx="147963" cy="192337"/>
            </a:xfrm>
            <a:custGeom>
              <a:avLst/>
              <a:gdLst/>
              <a:ahLst/>
              <a:cxnLst/>
              <a:rect l="0" t="0" r="0" b="0"/>
              <a:pathLst>
                <a:path w="147963" h="192337">
                  <a:moveTo>
                    <a:pt x="0" y="97580"/>
                  </a:moveTo>
                  <a:lnTo>
                    <a:pt x="58617" y="97580"/>
                  </a:lnTo>
                  <a:lnTo>
                    <a:pt x="93408" y="91991"/>
                  </a:lnTo>
                  <a:lnTo>
                    <a:pt x="120354" y="77336"/>
                  </a:lnTo>
                  <a:lnTo>
                    <a:pt x="143155" y="58177"/>
                  </a:lnTo>
                  <a:lnTo>
                    <a:pt x="146909" y="50254"/>
                  </a:lnTo>
                  <a:lnTo>
                    <a:pt x="147962" y="32093"/>
                  </a:lnTo>
                  <a:lnTo>
                    <a:pt x="144264" y="24676"/>
                  </a:lnTo>
                  <a:lnTo>
                    <a:pt x="130798" y="13315"/>
                  </a:lnTo>
                  <a:lnTo>
                    <a:pt x="103486" y="343"/>
                  </a:lnTo>
                  <a:lnTo>
                    <a:pt x="93558" y="0"/>
                  </a:lnTo>
                  <a:lnTo>
                    <a:pt x="73167" y="5858"/>
                  </a:lnTo>
                  <a:lnTo>
                    <a:pt x="47546" y="22310"/>
                  </a:lnTo>
                  <a:lnTo>
                    <a:pt x="25136" y="53181"/>
                  </a:lnTo>
                  <a:lnTo>
                    <a:pt x="20141" y="75507"/>
                  </a:lnTo>
                  <a:lnTo>
                    <a:pt x="22990" y="97129"/>
                  </a:lnTo>
                  <a:lnTo>
                    <a:pt x="37747" y="127862"/>
                  </a:lnTo>
                  <a:lnTo>
                    <a:pt x="70540" y="167136"/>
                  </a:lnTo>
                  <a:lnTo>
                    <a:pt x="102529" y="183050"/>
                  </a:lnTo>
                  <a:lnTo>
                    <a:pt x="147399" y="192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41818" y="518067"/>
              <a:ext cx="126343" cy="206766"/>
            </a:xfrm>
            <a:custGeom>
              <a:avLst/>
              <a:gdLst/>
              <a:ahLst/>
              <a:cxnLst/>
              <a:rect l="0" t="0" r="0" b="0"/>
              <a:pathLst>
                <a:path w="126343" h="206766">
                  <a:moveTo>
                    <a:pt x="0" y="52643"/>
                  </a:moveTo>
                  <a:lnTo>
                    <a:pt x="2339" y="86265"/>
                  </a:lnTo>
                  <a:lnTo>
                    <a:pt x="29308" y="146050"/>
                  </a:lnTo>
                  <a:lnTo>
                    <a:pt x="61233" y="204863"/>
                  </a:lnTo>
                  <a:lnTo>
                    <a:pt x="64219" y="206765"/>
                  </a:lnTo>
                  <a:lnTo>
                    <a:pt x="65039" y="204524"/>
                  </a:lnTo>
                  <a:lnTo>
                    <a:pt x="57951" y="175711"/>
                  </a:lnTo>
                  <a:lnTo>
                    <a:pt x="29389" y="115526"/>
                  </a:lnTo>
                  <a:lnTo>
                    <a:pt x="23525" y="78554"/>
                  </a:lnTo>
                  <a:lnTo>
                    <a:pt x="27377" y="43553"/>
                  </a:lnTo>
                  <a:lnTo>
                    <a:pt x="35954" y="24816"/>
                  </a:lnTo>
                  <a:lnTo>
                    <a:pt x="41517" y="16544"/>
                  </a:lnTo>
                  <a:lnTo>
                    <a:pt x="51075" y="11030"/>
                  </a:lnTo>
                  <a:lnTo>
                    <a:pt x="99083" y="217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31542" y="307497"/>
              <a:ext cx="31458" cy="400084"/>
            </a:xfrm>
            <a:custGeom>
              <a:avLst/>
              <a:gdLst/>
              <a:ahLst/>
              <a:cxnLst/>
              <a:rect l="0" t="0" r="0" b="0"/>
              <a:pathLst>
                <a:path w="31458" h="400084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5499" y="202406"/>
                  </a:lnTo>
                  <a:lnTo>
                    <a:pt x="8948" y="258324"/>
                  </a:lnTo>
                  <a:lnTo>
                    <a:pt x="15559" y="311937"/>
                  </a:lnTo>
                  <a:lnTo>
                    <a:pt x="27104" y="370540"/>
                  </a:lnTo>
                  <a:lnTo>
                    <a:pt x="314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7186" y="475953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4891" y="0"/>
                  </a:lnTo>
                  <a:lnTo>
                    <a:pt x="129588" y="5590"/>
                  </a:lnTo>
                  <a:lnTo>
                    <a:pt x="69228" y="9553"/>
                  </a:lnTo>
                  <a:lnTo>
                    <a:pt x="2039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34748" y="254855"/>
              <a:ext cx="217806" cy="431669"/>
            </a:xfrm>
            <a:custGeom>
              <a:avLst/>
              <a:gdLst/>
              <a:ahLst/>
              <a:cxnLst/>
              <a:rect l="0" t="0" r="0" b="0"/>
              <a:pathLst>
                <a:path w="217806" h="43166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42405"/>
                  </a:lnTo>
                  <a:lnTo>
                    <a:pt x="21494" y="196092"/>
                  </a:lnTo>
                  <a:lnTo>
                    <a:pt x="26278" y="254633"/>
                  </a:lnTo>
                  <a:lnTo>
                    <a:pt x="33285" y="305254"/>
                  </a:lnTo>
                  <a:lnTo>
                    <a:pt x="38897" y="364280"/>
                  </a:lnTo>
                  <a:lnTo>
                    <a:pt x="43924" y="392749"/>
                  </a:lnTo>
                  <a:lnTo>
                    <a:pt x="45733" y="396364"/>
                  </a:lnTo>
                  <a:lnTo>
                    <a:pt x="46938" y="392924"/>
                  </a:lnTo>
                  <a:lnTo>
                    <a:pt x="50202" y="338092"/>
                  </a:lnTo>
                  <a:lnTo>
                    <a:pt x="63962" y="275514"/>
                  </a:lnTo>
                  <a:lnTo>
                    <a:pt x="79675" y="248270"/>
                  </a:lnTo>
                  <a:lnTo>
                    <a:pt x="87115" y="243892"/>
                  </a:lnTo>
                  <a:lnTo>
                    <a:pt x="104739" y="242147"/>
                  </a:lnTo>
                  <a:lnTo>
                    <a:pt x="134391" y="247742"/>
                  </a:lnTo>
                  <a:lnTo>
                    <a:pt x="151877" y="259846"/>
                  </a:lnTo>
                  <a:lnTo>
                    <a:pt x="174875" y="289511"/>
                  </a:lnTo>
                  <a:lnTo>
                    <a:pt x="198017" y="341457"/>
                  </a:lnTo>
                  <a:lnTo>
                    <a:pt x="209177" y="404509"/>
                  </a:lnTo>
                  <a:lnTo>
                    <a:pt x="21780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09245" y="485637"/>
              <a:ext cx="227579" cy="190359"/>
            </a:xfrm>
            <a:custGeom>
              <a:avLst/>
              <a:gdLst/>
              <a:ahLst/>
              <a:cxnLst/>
              <a:rect l="0" t="0" r="0" b="0"/>
              <a:pathLst>
                <a:path w="227579" h="190359">
                  <a:moveTo>
                    <a:pt x="122293" y="95601"/>
                  </a:moveTo>
                  <a:lnTo>
                    <a:pt x="127882" y="78834"/>
                  </a:lnTo>
                  <a:lnTo>
                    <a:pt x="127507" y="61243"/>
                  </a:lnTo>
                  <a:lnTo>
                    <a:pt x="122271" y="41726"/>
                  </a:lnTo>
                  <a:lnTo>
                    <a:pt x="112145" y="21354"/>
                  </a:lnTo>
                  <a:lnTo>
                    <a:pt x="96725" y="6841"/>
                  </a:lnTo>
                  <a:lnTo>
                    <a:pt x="87701" y="1333"/>
                  </a:lnTo>
                  <a:lnTo>
                    <a:pt x="78174" y="0"/>
                  </a:lnTo>
                  <a:lnTo>
                    <a:pt x="58231" y="4759"/>
                  </a:lnTo>
                  <a:lnTo>
                    <a:pt x="32862" y="20592"/>
                  </a:lnTo>
                  <a:lnTo>
                    <a:pt x="10527" y="45690"/>
                  </a:lnTo>
                  <a:lnTo>
                    <a:pt x="2429" y="68349"/>
                  </a:lnTo>
                  <a:lnTo>
                    <a:pt x="0" y="94018"/>
                  </a:lnTo>
                  <a:lnTo>
                    <a:pt x="6379" y="133607"/>
                  </a:lnTo>
                  <a:lnTo>
                    <a:pt x="16574" y="156946"/>
                  </a:lnTo>
                  <a:lnTo>
                    <a:pt x="32023" y="172779"/>
                  </a:lnTo>
                  <a:lnTo>
                    <a:pt x="41056" y="178638"/>
                  </a:lnTo>
                  <a:lnTo>
                    <a:pt x="60452" y="182030"/>
                  </a:lnTo>
                  <a:lnTo>
                    <a:pt x="101499" y="174675"/>
                  </a:lnTo>
                  <a:lnTo>
                    <a:pt x="119290" y="159211"/>
                  </a:lnTo>
                  <a:lnTo>
                    <a:pt x="144187" y="116745"/>
                  </a:lnTo>
                  <a:lnTo>
                    <a:pt x="148587" y="113207"/>
                  </a:lnTo>
                  <a:lnTo>
                    <a:pt x="152691" y="114357"/>
                  </a:lnTo>
                  <a:lnTo>
                    <a:pt x="206764" y="174729"/>
                  </a:lnTo>
                  <a:lnTo>
                    <a:pt x="227578" y="190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62819" y="451812"/>
              <a:ext cx="205632" cy="234712"/>
            </a:xfrm>
            <a:custGeom>
              <a:avLst/>
              <a:gdLst/>
              <a:ahLst/>
              <a:cxnLst/>
              <a:rect l="0" t="0" r="0" b="0"/>
              <a:pathLst>
                <a:path w="205632" h="234712">
                  <a:moveTo>
                    <a:pt x="5590" y="87312"/>
                  </a:moveTo>
                  <a:lnTo>
                    <a:pt x="0" y="104080"/>
                  </a:lnTo>
                  <a:lnTo>
                    <a:pt x="3272" y="156828"/>
                  </a:lnTo>
                  <a:lnTo>
                    <a:pt x="4903" y="190058"/>
                  </a:lnTo>
                  <a:lnTo>
                    <a:pt x="5499" y="146957"/>
                  </a:lnTo>
                  <a:lnTo>
                    <a:pt x="364" y="88235"/>
                  </a:lnTo>
                  <a:lnTo>
                    <a:pt x="10147" y="45381"/>
                  </a:lnTo>
                  <a:lnTo>
                    <a:pt x="25527" y="19256"/>
                  </a:lnTo>
                  <a:lnTo>
                    <a:pt x="41357" y="7152"/>
                  </a:lnTo>
                  <a:lnTo>
                    <a:pt x="50491" y="2287"/>
                  </a:lnTo>
                  <a:lnTo>
                    <a:pt x="70000" y="0"/>
                  </a:lnTo>
                  <a:lnTo>
                    <a:pt x="89198" y="4053"/>
                  </a:lnTo>
                  <a:lnTo>
                    <a:pt x="105530" y="13654"/>
                  </a:lnTo>
                  <a:lnTo>
                    <a:pt x="127878" y="37802"/>
                  </a:lnTo>
                  <a:lnTo>
                    <a:pt x="155112" y="90844"/>
                  </a:lnTo>
                  <a:lnTo>
                    <a:pt x="179958" y="149562"/>
                  </a:lnTo>
                  <a:lnTo>
                    <a:pt x="200854" y="211234"/>
                  </a:lnTo>
                  <a:lnTo>
                    <a:pt x="205631" y="234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71295" y="223269"/>
            <a:ext cx="4577136" cy="505369"/>
            <a:chOff x="4671295" y="223269"/>
            <a:chExt cx="4577136" cy="505369"/>
          </a:xfrm>
        </p:grpSpPr>
        <p:sp>
          <p:nvSpPr>
            <p:cNvPr id="15" name="Freeform 14"/>
            <p:cNvSpPr/>
            <p:nvPr/>
          </p:nvSpPr>
          <p:spPr>
            <a:xfrm>
              <a:off x="4671295" y="402254"/>
              <a:ext cx="211073" cy="209237"/>
            </a:xfrm>
            <a:custGeom>
              <a:avLst/>
              <a:gdLst/>
              <a:ahLst/>
              <a:cxnLst/>
              <a:rect l="0" t="0" r="0" b="0"/>
              <a:pathLst>
                <a:path w="211073" h="209237">
                  <a:moveTo>
                    <a:pt x="113051" y="31585"/>
                  </a:moveTo>
                  <a:lnTo>
                    <a:pt x="101873" y="20407"/>
                  </a:lnTo>
                  <a:lnTo>
                    <a:pt x="83907" y="14919"/>
                  </a:lnTo>
                  <a:lnTo>
                    <a:pt x="72565" y="13455"/>
                  </a:lnTo>
                  <a:lnTo>
                    <a:pt x="53723" y="18068"/>
                  </a:lnTo>
                  <a:lnTo>
                    <a:pt x="22563" y="40094"/>
                  </a:lnTo>
                  <a:lnTo>
                    <a:pt x="6561" y="65692"/>
                  </a:lnTo>
                  <a:lnTo>
                    <a:pt x="0" y="101093"/>
                  </a:lnTo>
                  <a:lnTo>
                    <a:pt x="3646" y="141217"/>
                  </a:lnTo>
                  <a:lnTo>
                    <a:pt x="12174" y="162589"/>
                  </a:lnTo>
                  <a:lnTo>
                    <a:pt x="36713" y="195373"/>
                  </a:lnTo>
                  <a:lnTo>
                    <a:pt x="56507" y="203816"/>
                  </a:lnTo>
                  <a:lnTo>
                    <a:pt x="107341" y="209236"/>
                  </a:lnTo>
                  <a:lnTo>
                    <a:pt x="142945" y="204585"/>
                  </a:lnTo>
                  <a:lnTo>
                    <a:pt x="161822" y="192702"/>
                  </a:lnTo>
                  <a:lnTo>
                    <a:pt x="193005" y="156478"/>
                  </a:lnTo>
                  <a:lnTo>
                    <a:pt x="209011" y="125912"/>
                  </a:lnTo>
                  <a:lnTo>
                    <a:pt x="211072" y="105094"/>
                  </a:lnTo>
                  <a:lnTo>
                    <a:pt x="202863" y="63133"/>
                  </a:lnTo>
                  <a:lnTo>
                    <a:pt x="187756" y="37163"/>
                  </a:lnTo>
                  <a:lnTo>
                    <a:pt x="171989" y="25096"/>
                  </a:lnTo>
                  <a:lnTo>
                    <a:pt x="1130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73859" y="415286"/>
              <a:ext cx="189514" cy="208067"/>
            </a:xfrm>
            <a:custGeom>
              <a:avLst/>
              <a:gdLst/>
              <a:ahLst/>
              <a:cxnLst/>
              <a:rect l="0" t="0" r="0" b="0"/>
              <a:pathLst>
                <a:path w="189514" h="208067">
                  <a:moveTo>
                    <a:pt x="0" y="50139"/>
                  </a:moveTo>
                  <a:lnTo>
                    <a:pt x="3120" y="92831"/>
                  </a:lnTo>
                  <a:lnTo>
                    <a:pt x="21331" y="155475"/>
                  </a:lnTo>
                  <a:lnTo>
                    <a:pt x="24749" y="165986"/>
                  </a:lnTo>
                  <a:lnTo>
                    <a:pt x="24688" y="169484"/>
                  </a:lnTo>
                  <a:lnTo>
                    <a:pt x="22308" y="168307"/>
                  </a:lnTo>
                  <a:lnTo>
                    <a:pt x="18382" y="164013"/>
                  </a:lnTo>
                  <a:lnTo>
                    <a:pt x="7266" y="135612"/>
                  </a:lnTo>
                  <a:lnTo>
                    <a:pt x="1436" y="76858"/>
                  </a:lnTo>
                  <a:lnTo>
                    <a:pt x="2765" y="34399"/>
                  </a:lnTo>
                  <a:lnTo>
                    <a:pt x="11368" y="10388"/>
                  </a:lnTo>
                  <a:lnTo>
                    <a:pt x="19277" y="3751"/>
                  </a:lnTo>
                  <a:lnTo>
                    <a:pt x="29229" y="496"/>
                  </a:lnTo>
                  <a:lnTo>
                    <a:pt x="51595" y="0"/>
                  </a:lnTo>
                  <a:lnTo>
                    <a:pt x="73234" y="3678"/>
                  </a:lnTo>
                  <a:lnTo>
                    <a:pt x="91430" y="15452"/>
                  </a:lnTo>
                  <a:lnTo>
                    <a:pt x="136579" y="71848"/>
                  </a:lnTo>
                  <a:lnTo>
                    <a:pt x="163522" y="123924"/>
                  </a:lnTo>
                  <a:lnTo>
                    <a:pt x="184709" y="184677"/>
                  </a:lnTo>
                  <a:lnTo>
                    <a:pt x="189513" y="208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84429" y="430650"/>
              <a:ext cx="123844" cy="182175"/>
            </a:xfrm>
            <a:custGeom>
              <a:avLst/>
              <a:gdLst/>
              <a:ahLst/>
              <a:cxnLst/>
              <a:rect l="0" t="0" r="0" b="0"/>
              <a:pathLst>
                <a:path w="123844" h="182175">
                  <a:moveTo>
                    <a:pt x="0" y="140060"/>
                  </a:moveTo>
                  <a:lnTo>
                    <a:pt x="17981" y="116013"/>
                  </a:lnTo>
                  <a:lnTo>
                    <a:pt x="44322" y="95760"/>
                  </a:lnTo>
                  <a:lnTo>
                    <a:pt x="104309" y="60719"/>
                  </a:lnTo>
                  <a:lnTo>
                    <a:pt x="120839" y="42796"/>
                  </a:lnTo>
                  <a:lnTo>
                    <a:pt x="123843" y="34273"/>
                  </a:lnTo>
                  <a:lnTo>
                    <a:pt x="123506" y="26252"/>
                  </a:lnTo>
                  <a:lnTo>
                    <a:pt x="120942" y="18564"/>
                  </a:lnTo>
                  <a:lnTo>
                    <a:pt x="108734" y="6903"/>
                  </a:lnTo>
                  <a:lnTo>
                    <a:pt x="100566" y="2156"/>
                  </a:lnTo>
                  <a:lnTo>
                    <a:pt x="79011" y="0"/>
                  </a:lnTo>
                  <a:lnTo>
                    <a:pt x="32635" y="8149"/>
                  </a:lnTo>
                  <a:lnTo>
                    <a:pt x="24096" y="14684"/>
                  </a:lnTo>
                  <a:lnTo>
                    <a:pt x="11489" y="34425"/>
                  </a:lnTo>
                  <a:lnTo>
                    <a:pt x="3405" y="77435"/>
                  </a:lnTo>
                  <a:lnTo>
                    <a:pt x="6598" y="116045"/>
                  </a:lnTo>
                  <a:lnTo>
                    <a:pt x="20542" y="149712"/>
                  </a:lnTo>
                  <a:lnTo>
                    <a:pt x="36036" y="165017"/>
                  </a:lnTo>
                  <a:lnTo>
                    <a:pt x="55790" y="174548"/>
                  </a:lnTo>
                  <a:lnTo>
                    <a:pt x="105285" y="182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17257" y="233798"/>
              <a:ext cx="35713" cy="410612"/>
            </a:xfrm>
            <a:custGeom>
              <a:avLst/>
              <a:gdLst/>
              <a:ahLst/>
              <a:cxnLst/>
              <a:rect l="0" t="0" r="0" b="0"/>
              <a:pathLst>
                <a:path w="35713" h="410612">
                  <a:moveTo>
                    <a:pt x="14654" y="0"/>
                  </a:moveTo>
                  <a:lnTo>
                    <a:pt x="0" y="49552"/>
                  </a:lnTo>
                  <a:lnTo>
                    <a:pt x="2097" y="112127"/>
                  </a:lnTo>
                  <a:lnTo>
                    <a:pt x="4694" y="170483"/>
                  </a:lnTo>
                  <a:lnTo>
                    <a:pt x="11183" y="231058"/>
                  </a:lnTo>
                  <a:lnTo>
                    <a:pt x="14796" y="285401"/>
                  </a:lnTo>
                  <a:lnTo>
                    <a:pt x="22784" y="346277"/>
                  </a:lnTo>
                  <a:lnTo>
                    <a:pt x="27592" y="382971"/>
                  </a:lnTo>
                  <a:lnTo>
                    <a:pt x="3571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63455" y="454896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36181" y="0"/>
                  </a:lnTo>
                  <a:lnTo>
                    <a:pt x="180837" y="7236"/>
                  </a:lnTo>
                  <a:lnTo>
                    <a:pt x="117913" y="9878"/>
                  </a:lnTo>
                  <a:lnTo>
                    <a:pt x="54487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84250" y="223269"/>
              <a:ext cx="205631" cy="431670"/>
            </a:xfrm>
            <a:custGeom>
              <a:avLst/>
              <a:gdLst/>
              <a:ahLst/>
              <a:cxnLst/>
              <a:rect l="0" t="0" r="0" b="0"/>
              <a:pathLst>
                <a:path w="205631" h="431670">
                  <a:moveTo>
                    <a:pt x="5588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6583" y="131423"/>
                  </a:lnTo>
                  <a:lnTo>
                    <a:pt x="30247" y="189087"/>
                  </a:lnTo>
                  <a:lnTo>
                    <a:pt x="35122" y="239560"/>
                  </a:lnTo>
                  <a:lnTo>
                    <a:pt x="36566" y="291560"/>
                  </a:lnTo>
                  <a:lnTo>
                    <a:pt x="44290" y="353127"/>
                  </a:lnTo>
                  <a:lnTo>
                    <a:pt x="46186" y="381943"/>
                  </a:lnTo>
                  <a:lnTo>
                    <a:pt x="45522" y="385650"/>
                  </a:lnTo>
                  <a:lnTo>
                    <a:pt x="41665" y="374172"/>
                  </a:lnTo>
                  <a:lnTo>
                    <a:pt x="39231" y="327548"/>
                  </a:lnTo>
                  <a:lnTo>
                    <a:pt x="47012" y="288254"/>
                  </a:lnTo>
                  <a:lnTo>
                    <a:pt x="57535" y="264984"/>
                  </a:lnTo>
                  <a:lnTo>
                    <a:pt x="65956" y="257374"/>
                  </a:lnTo>
                  <a:lnTo>
                    <a:pt x="87790" y="248920"/>
                  </a:lnTo>
                  <a:lnTo>
                    <a:pt x="109973" y="248282"/>
                  </a:lnTo>
                  <a:lnTo>
                    <a:pt x="120802" y="249749"/>
                  </a:lnTo>
                  <a:lnTo>
                    <a:pt x="139073" y="260739"/>
                  </a:lnTo>
                  <a:lnTo>
                    <a:pt x="153822" y="277321"/>
                  </a:lnTo>
                  <a:lnTo>
                    <a:pt x="180521" y="337227"/>
                  </a:lnTo>
                  <a:lnTo>
                    <a:pt x="200903" y="398941"/>
                  </a:lnTo>
                  <a:lnTo>
                    <a:pt x="20563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74108" y="49701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7236" y="11768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84637" y="39172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96187" y="475953"/>
              <a:ext cx="88492" cy="191877"/>
            </a:xfrm>
            <a:custGeom>
              <a:avLst/>
              <a:gdLst/>
              <a:ahLst/>
              <a:cxnLst/>
              <a:rect l="0" t="0" r="0" b="0"/>
              <a:pathLst>
                <a:path w="88492" h="191877">
                  <a:moveTo>
                    <a:pt x="4263" y="73700"/>
                  </a:moveTo>
                  <a:lnTo>
                    <a:pt x="22221" y="137128"/>
                  </a:lnTo>
                  <a:lnTo>
                    <a:pt x="39413" y="189547"/>
                  </a:lnTo>
                  <a:lnTo>
                    <a:pt x="41734" y="191876"/>
                  </a:lnTo>
                  <a:lnTo>
                    <a:pt x="43281" y="188749"/>
                  </a:lnTo>
                  <a:lnTo>
                    <a:pt x="44313" y="181984"/>
                  </a:lnTo>
                  <a:lnTo>
                    <a:pt x="39220" y="165110"/>
                  </a:lnTo>
                  <a:lnTo>
                    <a:pt x="18746" y="108138"/>
                  </a:lnTo>
                  <a:lnTo>
                    <a:pt x="812" y="53019"/>
                  </a:lnTo>
                  <a:lnTo>
                    <a:pt x="0" y="31753"/>
                  </a:lnTo>
                  <a:lnTo>
                    <a:pt x="1420" y="21169"/>
                  </a:lnTo>
                  <a:lnTo>
                    <a:pt x="7047" y="14113"/>
                  </a:lnTo>
                  <a:lnTo>
                    <a:pt x="25778" y="6272"/>
                  </a:lnTo>
                  <a:lnTo>
                    <a:pt x="884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2256" y="314547"/>
              <a:ext cx="153521" cy="352455"/>
            </a:xfrm>
            <a:custGeom>
              <a:avLst/>
              <a:gdLst/>
              <a:ahLst/>
              <a:cxnLst/>
              <a:rect l="0" t="0" r="0" b="0"/>
              <a:pathLst>
                <a:path w="153521" h="352455">
                  <a:moveTo>
                    <a:pt x="121935" y="245634"/>
                  </a:moveTo>
                  <a:lnTo>
                    <a:pt x="92627" y="201672"/>
                  </a:lnTo>
                  <a:lnTo>
                    <a:pt x="83679" y="195269"/>
                  </a:lnTo>
                  <a:lnTo>
                    <a:pt x="61258" y="188155"/>
                  </a:lnTo>
                  <a:lnTo>
                    <a:pt x="51068" y="188597"/>
                  </a:lnTo>
                  <a:lnTo>
                    <a:pt x="33507" y="195328"/>
                  </a:lnTo>
                  <a:lnTo>
                    <a:pt x="17903" y="212358"/>
                  </a:lnTo>
                  <a:lnTo>
                    <a:pt x="10466" y="223450"/>
                  </a:lnTo>
                  <a:lnTo>
                    <a:pt x="0" y="267007"/>
                  </a:lnTo>
                  <a:lnTo>
                    <a:pt x="2488" y="305779"/>
                  </a:lnTo>
                  <a:lnTo>
                    <a:pt x="10745" y="325398"/>
                  </a:lnTo>
                  <a:lnTo>
                    <a:pt x="16223" y="333905"/>
                  </a:lnTo>
                  <a:lnTo>
                    <a:pt x="31668" y="346477"/>
                  </a:lnTo>
                  <a:lnTo>
                    <a:pt x="40700" y="351467"/>
                  </a:lnTo>
                  <a:lnTo>
                    <a:pt x="50231" y="352454"/>
                  </a:lnTo>
                  <a:lnTo>
                    <a:pt x="70179" y="347312"/>
                  </a:lnTo>
                  <a:lnTo>
                    <a:pt x="87624" y="334108"/>
                  </a:lnTo>
                  <a:lnTo>
                    <a:pt x="102006" y="316542"/>
                  </a:lnTo>
                  <a:lnTo>
                    <a:pt x="124668" y="260734"/>
                  </a:lnTo>
                  <a:lnTo>
                    <a:pt x="139330" y="204207"/>
                  </a:lnTo>
                  <a:lnTo>
                    <a:pt x="147626" y="149132"/>
                  </a:lnTo>
                  <a:lnTo>
                    <a:pt x="144885" y="95248"/>
                  </a:lnTo>
                  <a:lnTo>
                    <a:pt x="142383" y="42238"/>
                  </a:lnTo>
                  <a:lnTo>
                    <a:pt x="137652" y="7057"/>
                  </a:lnTo>
                  <a:lnTo>
                    <a:pt x="133583" y="15"/>
                  </a:lnTo>
                  <a:lnTo>
                    <a:pt x="128530" y="0"/>
                  </a:lnTo>
                  <a:lnTo>
                    <a:pt x="122822" y="4669"/>
                  </a:lnTo>
                  <a:lnTo>
                    <a:pt x="120187" y="13631"/>
                  </a:lnTo>
                  <a:lnTo>
                    <a:pt x="121243" y="70042"/>
                  </a:lnTo>
                  <a:lnTo>
                    <a:pt x="127388" y="131921"/>
                  </a:lnTo>
                  <a:lnTo>
                    <a:pt x="136549" y="180616"/>
                  </a:lnTo>
                  <a:lnTo>
                    <a:pt x="146672" y="232089"/>
                  </a:lnTo>
                  <a:lnTo>
                    <a:pt x="153520" y="287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55123" y="432105"/>
              <a:ext cx="240251" cy="233362"/>
            </a:xfrm>
            <a:custGeom>
              <a:avLst/>
              <a:gdLst/>
              <a:ahLst/>
              <a:cxnLst/>
              <a:rect l="0" t="0" r="0" b="0"/>
              <a:pathLst>
                <a:path w="240251" h="233362">
                  <a:moveTo>
                    <a:pt x="134965" y="96491"/>
                  </a:moveTo>
                  <a:lnTo>
                    <a:pt x="134965" y="74134"/>
                  </a:lnTo>
                  <a:lnTo>
                    <a:pt x="123786" y="43463"/>
                  </a:lnTo>
                  <a:lnTo>
                    <a:pt x="105656" y="17738"/>
                  </a:lnTo>
                  <a:lnTo>
                    <a:pt x="79877" y="887"/>
                  </a:lnTo>
                  <a:lnTo>
                    <a:pt x="70163" y="0"/>
                  </a:lnTo>
                  <a:lnTo>
                    <a:pt x="50012" y="5253"/>
                  </a:lnTo>
                  <a:lnTo>
                    <a:pt x="32477" y="18506"/>
                  </a:lnTo>
                  <a:lnTo>
                    <a:pt x="18055" y="36095"/>
                  </a:lnTo>
                  <a:lnTo>
                    <a:pt x="7745" y="55610"/>
                  </a:lnTo>
                  <a:lnTo>
                    <a:pt x="0" y="106310"/>
                  </a:lnTo>
                  <a:lnTo>
                    <a:pt x="998" y="152173"/>
                  </a:lnTo>
                  <a:lnTo>
                    <a:pt x="15072" y="187858"/>
                  </a:lnTo>
                  <a:lnTo>
                    <a:pt x="27477" y="205729"/>
                  </a:lnTo>
                  <a:lnTo>
                    <a:pt x="35230" y="210260"/>
                  </a:lnTo>
                  <a:lnTo>
                    <a:pt x="53204" y="212176"/>
                  </a:lnTo>
                  <a:lnTo>
                    <a:pt x="83053" y="206677"/>
                  </a:lnTo>
                  <a:lnTo>
                    <a:pt x="90998" y="201534"/>
                  </a:lnTo>
                  <a:lnTo>
                    <a:pt x="102946" y="186460"/>
                  </a:lnTo>
                  <a:lnTo>
                    <a:pt x="127599" y="127656"/>
                  </a:lnTo>
                  <a:lnTo>
                    <a:pt x="138371" y="96366"/>
                  </a:lnTo>
                  <a:lnTo>
                    <a:pt x="140745" y="95238"/>
                  </a:lnTo>
                  <a:lnTo>
                    <a:pt x="154651" y="155705"/>
                  </a:lnTo>
                  <a:lnTo>
                    <a:pt x="184841" y="202872"/>
                  </a:lnTo>
                  <a:lnTo>
                    <a:pt x="201585" y="217081"/>
                  </a:lnTo>
                  <a:lnTo>
                    <a:pt x="224504" y="228538"/>
                  </a:lnTo>
                  <a:lnTo>
                    <a:pt x="240250" y="233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86017" y="454384"/>
              <a:ext cx="171917" cy="200555"/>
            </a:xfrm>
            <a:custGeom>
              <a:avLst/>
              <a:gdLst/>
              <a:ahLst/>
              <a:cxnLst/>
              <a:rect l="0" t="0" r="0" b="0"/>
              <a:pathLst>
                <a:path w="171917" h="200555">
                  <a:moveTo>
                    <a:pt x="9356" y="63683"/>
                  </a:moveTo>
                  <a:lnTo>
                    <a:pt x="3289" y="96135"/>
                  </a:lnTo>
                  <a:lnTo>
                    <a:pt x="8326" y="153615"/>
                  </a:lnTo>
                  <a:lnTo>
                    <a:pt x="15217" y="199817"/>
                  </a:lnTo>
                  <a:lnTo>
                    <a:pt x="14433" y="200063"/>
                  </a:lnTo>
                  <a:lnTo>
                    <a:pt x="4769" y="175240"/>
                  </a:lnTo>
                  <a:lnTo>
                    <a:pt x="0" y="126967"/>
                  </a:lnTo>
                  <a:lnTo>
                    <a:pt x="2179" y="68558"/>
                  </a:lnTo>
                  <a:lnTo>
                    <a:pt x="8505" y="45963"/>
                  </a:lnTo>
                  <a:lnTo>
                    <a:pt x="31631" y="12393"/>
                  </a:lnTo>
                  <a:lnTo>
                    <a:pt x="38244" y="4923"/>
                  </a:lnTo>
                  <a:lnTo>
                    <a:pt x="46162" y="1113"/>
                  </a:lnTo>
                  <a:lnTo>
                    <a:pt x="64319" y="0"/>
                  </a:lnTo>
                  <a:lnTo>
                    <a:pt x="94271" y="11539"/>
                  </a:lnTo>
                  <a:lnTo>
                    <a:pt x="119783" y="29776"/>
                  </a:lnTo>
                  <a:lnTo>
                    <a:pt x="136571" y="55586"/>
                  </a:lnTo>
                  <a:lnTo>
                    <a:pt x="156407" y="109237"/>
                  </a:lnTo>
                  <a:lnTo>
                    <a:pt x="171916" y="166865"/>
                  </a:lnTo>
                  <a:lnTo>
                    <a:pt x="167283" y="200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93022" y="449110"/>
              <a:ext cx="249875" cy="226449"/>
            </a:xfrm>
            <a:custGeom>
              <a:avLst/>
              <a:gdLst/>
              <a:ahLst/>
              <a:cxnLst/>
              <a:rect l="0" t="0" r="0" b="0"/>
              <a:pathLst>
                <a:path w="249875" h="226449">
                  <a:moveTo>
                    <a:pt x="134060" y="90014"/>
                  </a:moveTo>
                  <a:lnTo>
                    <a:pt x="114932" y="27756"/>
                  </a:lnTo>
                  <a:lnTo>
                    <a:pt x="103722" y="11261"/>
                  </a:lnTo>
                  <a:lnTo>
                    <a:pt x="95118" y="5927"/>
                  </a:lnTo>
                  <a:lnTo>
                    <a:pt x="73079" y="0"/>
                  </a:lnTo>
                  <a:lnTo>
                    <a:pt x="50806" y="3605"/>
                  </a:lnTo>
                  <a:lnTo>
                    <a:pt x="39953" y="7841"/>
                  </a:lnTo>
                  <a:lnTo>
                    <a:pt x="31548" y="15345"/>
                  </a:lnTo>
                  <a:lnTo>
                    <a:pt x="9652" y="57891"/>
                  </a:lnTo>
                  <a:lnTo>
                    <a:pt x="2729" y="80417"/>
                  </a:lnTo>
                  <a:lnTo>
                    <a:pt x="0" y="119406"/>
                  </a:lnTo>
                  <a:lnTo>
                    <a:pt x="8966" y="174502"/>
                  </a:lnTo>
                  <a:lnTo>
                    <a:pt x="16462" y="200094"/>
                  </a:lnTo>
                  <a:lnTo>
                    <a:pt x="27592" y="219267"/>
                  </a:lnTo>
                  <a:lnTo>
                    <a:pt x="36175" y="224146"/>
                  </a:lnTo>
                  <a:lnTo>
                    <a:pt x="58190" y="226448"/>
                  </a:lnTo>
                  <a:lnTo>
                    <a:pt x="80453" y="217332"/>
                  </a:lnTo>
                  <a:lnTo>
                    <a:pt x="109598" y="192469"/>
                  </a:lnTo>
                  <a:lnTo>
                    <a:pt x="129932" y="162875"/>
                  </a:lnTo>
                  <a:lnTo>
                    <a:pt x="147283" y="121434"/>
                  </a:lnTo>
                  <a:lnTo>
                    <a:pt x="149894" y="119150"/>
                  </a:lnTo>
                  <a:lnTo>
                    <a:pt x="151635" y="122306"/>
                  </a:lnTo>
                  <a:lnTo>
                    <a:pt x="160018" y="155405"/>
                  </a:lnTo>
                  <a:lnTo>
                    <a:pt x="175157" y="185428"/>
                  </a:lnTo>
                  <a:lnTo>
                    <a:pt x="190930" y="199881"/>
                  </a:lnTo>
                  <a:lnTo>
                    <a:pt x="209639" y="209034"/>
                  </a:lnTo>
                  <a:lnTo>
                    <a:pt x="249874" y="216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69444" y="483344"/>
              <a:ext cx="247194" cy="213709"/>
            </a:xfrm>
            <a:custGeom>
              <a:avLst/>
              <a:gdLst/>
              <a:ahLst/>
              <a:cxnLst/>
              <a:rect l="0" t="0" r="0" b="0"/>
              <a:pathLst>
                <a:path w="247194" h="213709">
                  <a:moveTo>
                    <a:pt x="5037" y="55780"/>
                  </a:moveTo>
                  <a:lnTo>
                    <a:pt x="5037" y="104711"/>
                  </a:lnTo>
                  <a:lnTo>
                    <a:pt x="10627" y="158252"/>
                  </a:lnTo>
                  <a:lnTo>
                    <a:pt x="14102" y="197407"/>
                  </a:lnTo>
                  <a:lnTo>
                    <a:pt x="13421" y="201670"/>
                  </a:lnTo>
                  <a:lnTo>
                    <a:pt x="11795" y="199834"/>
                  </a:lnTo>
                  <a:lnTo>
                    <a:pt x="8041" y="185315"/>
                  </a:lnTo>
                  <a:lnTo>
                    <a:pt x="2512" y="134746"/>
                  </a:lnTo>
                  <a:lnTo>
                    <a:pt x="0" y="88926"/>
                  </a:lnTo>
                  <a:lnTo>
                    <a:pt x="9631" y="37111"/>
                  </a:lnTo>
                  <a:lnTo>
                    <a:pt x="15119" y="30466"/>
                  </a:lnTo>
                  <a:lnTo>
                    <a:pt x="22287" y="27206"/>
                  </a:lnTo>
                  <a:lnTo>
                    <a:pt x="30575" y="26202"/>
                  </a:lnTo>
                  <a:lnTo>
                    <a:pt x="46024" y="31326"/>
                  </a:lnTo>
                  <a:lnTo>
                    <a:pt x="60688" y="42572"/>
                  </a:lnTo>
                  <a:lnTo>
                    <a:pt x="75005" y="59269"/>
                  </a:lnTo>
                  <a:lnTo>
                    <a:pt x="92514" y="98800"/>
                  </a:lnTo>
                  <a:lnTo>
                    <a:pt x="92601" y="98498"/>
                  </a:lnTo>
                  <a:lnTo>
                    <a:pt x="91489" y="94787"/>
                  </a:lnTo>
                  <a:lnTo>
                    <a:pt x="101011" y="53985"/>
                  </a:lnTo>
                  <a:lnTo>
                    <a:pt x="108524" y="35095"/>
                  </a:lnTo>
                  <a:lnTo>
                    <a:pt x="119661" y="18901"/>
                  </a:lnTo>
                  <a:lnTo>
                    <a:pt x="135530" y="7024"/>
                  </a:lnTo>
                  <a:lnTo>
                    <a:pt x="144675" y="2219"/>
                  </a:lnTo>
                  <a:lnTo>
                    <a:pt x="164195" y="0"/>
                  </a:lnTo>
                  <a:lnTo>
                    <a:pt x="174313" y="1046"/>
                  </a:lnTo>
                  <a:lnTo>
                    <a:pt x="191795" y="11567"/>
                  </a:lnTo>
                  <a:lnTo>
                    <a:pt x="206194" y="27941"/>
                  </a:lnTo>
                  <a:lnTo>
                    <a:pt x="232636" y="88865"/>
                  </a:lnTo>
                  <a:lnTo>
                    <a:pt x="243971" y="140998"/>
                  </a:lnTo>
                  <a:lnTo>
                    <a:pt x="246239" y="179296"/>
                  </a:lnTo>
                  <a:lnTo>
                    <a:pt x="247193" y="213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61053" y="463822"/>
              <a:ext cx="184886" cy="230342"/>
            </a:xfrm>
            <a:custGeom>
              <a:avLst/>
              <a:gdLst/>
              <a:ahLst/>
              <a:cxnLst/>
              <a:rect l="0" t="0" r="0" b="0"/>
              <a:pathLst>
                <a:path w="184886" h="230342">
                  <a:moveTo>
                    <a:pt x="102982" y="12131"/>
                  </a:moveTo>
                  <a:lnTo>
                    <a:pt x="86215" y="953"/>
                  </a:lnTo>
                  <a:lnTo>
                    <a:pt x="77766" y="0"/>
                  </a:lnTo>
                  <a:lnTo>
                    <a:pt x="59020" y="5180"/>
                  </a:lnTo>
                  <a:lnTo>
                    <a:pt x="34325" y="21250"/>
                  </a:lnTo>
                  <a:lnTo>
                    <a:pt x="22555" y="37241"/>
                  </a:lnTo>
                  <a:lnTo>
                    <a:pt x="5468" y="76103"/>
                  </a:lnTo>
                  <a:lnTo>
                    <a:pt x="0" y="112714"/>
                  </a:lnTo>
                  <a:lnTo>
                    <a:pt x="6558" y="158602"/>
                  </a:lnTo>
                  <a:lnTo>
                    <a:pt x="16960" y="189671"/>
                  </a:lnTo>
                  <a:lnTo>
                    <a:pt x="28096" y="206461"/>
                  </a:lnTo>
                  <a:lnTo>
                    <a:pt x="43963" y="218603"/>
                  </a:lnTo>
                  <a:lnTo>
                    <a:pt x="63883" y="226729"/>
                  </a:lnTo>
                  <a:lnTo>
                    <a:pt x="88335" y="230341"/>
                  </a:lnTo>
                  <a:lnTo>
                    <a:pt x="111680" y="225707"/>
                  </a:lnTo>
                  <a:lnTo>
                    <a:pt x="141434" y="209944"/>
                  </a:lnTo>
                  <a:lnTo>
                    <a:pt x="156337" y="195974"/>
                  </a:lnTo>
                  <a:lnTo>
                    <a:pt x="179361" y="148255"/>
                  </a:lnTo>
                  <a:lnTo>
                    <a:pt x="184885" y="106017"/>
                  </a:lnTo>
                  <a:lnTo>
                    <a:pt x="179938" y="79595"/>
                  </a:lnTo>
                  <a:lnTo>
                    <a:pt x="163999" y="48108"/>
                  </a:lnTo>
                  <a:lnTo>
                    <a:pt x="149988" y="32800"/>
                  </a:lnTo>
                  <a:lnTo>
                    <a:pt x="123539" y="18776"/>
                  </a:lnTo>
                  <a:lnTo>
                    <a:pt x="92454" y="12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00906" y="486482"/>
              <a:ext cx="166519" cy="212979"/>
            </a:xfrm>
            <a:custGeom>
              <a:avLst/>
              <a:gdLst/>
              <a:ahLst/>
              <a:cxnLst/>
              <a:rect l="0" t="0" r="0" b="0"/>
              <a:pathLst>
                <a:path w="166519" h="212979">
                  <a:moveTo>
                    <a:pt x="0" y="21057"/>
                  </a:moveTo>
                  <a:lnTo>
                    <a:pt x="0" y="69988"/>
                  </a:lnTo>
                  <a:lnTo>
                    <a:pt x="5589" y="123529"/>
                  </a:lnTo>
                  <a:lnTo>
                    <a:pt x="21331" y="178614"/>
                  </a:lnTo>
                  <a:lnTo>
                    <a:pt x="24749" y="189266"/>
                  </a:lnTo>
                  <a:lnTo>
                    <a:pt x="37906" y="204221"/>
                  </a:lnTo>
                  <a:lnTo>
                    <a:pt x="46328" y="209847"/>
                  </a:lnTo>
                  <a:lnTo>
                    <a:pt x="68163" y="212978"/>
                  </a:lnTo>
                  <a:lnTo>
                    <a:pt x="114720" y="205456"/>
                  </a:lnTo>
                  <a:lnTo>
                    <a:pt x="133266" y="193089"/>
                  </a:lnTo>
                  <a:lnTo>
                    <a:pt x="148136" y="175895"/>
                  </a:lnTo>
                  <a:lnTo>
                    <a:pt x="158645" y="156554"/>
                  </a:lnTo>
                  <a:lnTo>
                    <a:pt x="166518" y="98731"/>
                  </a:lnTo>
                  <a:lnTo>
                    <a:pt x="164954" y="3722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35025" y="506392"/>
              <a:ext cx="176494" cy="203457"/>
            </a:xfrm>
            <a:custGeom>
              <a:avLst/>
              <a:gdLst/>
              <a:ahLst/>
              <a:cxnLst/>
              <a:rect l="0" t="0" r="0" b="0"/>
              <a:pathLst>
                <a:path w="176494" h="203457">
                  <a:moveTo>
                    <a:pt x="8036" y="64318"/>
                  </a:moveTo>
                  <a:lnTo>
                    <a:pt x="13626" y="122935"/>
                  </a:lnTo>
                  <a:lnTo>
                    <a:pt x="18760" y="175939"/>
                  </a:lnTo>
                  <a:lnTo>
                    <a:pt x="24341" y="203456"/>
                  </a:lnTo>
                  <a:lnTo>
                    <a:pt x="23586" y="202700"/>
                  </a:lnTo>
                  <a:lnTo>
                    <a:pt x="4205" y="141813"/>
                  </a:lnTo>
                  <a:lnTo>
                    <a:pt x="0" y="89417"/>
                  </a:lnTo>
                  <a:lnTo>
                    <a:pt x="12337" y="27675"/>
                  </a:lnTo>
                  <a:lnTo>
                    <a:pt x="17922" y="17663"/>
                  </a:lnTo>
                  <a:lnTo>
                    <a:pt x="33487" y="3418"/>
                  </a:lnTo>
                  <a:lnTo>
                    <a:pt x="42551" y="321"/>
                  </a:lnTo>
                  <a:lnTo>
                    <a:pt x="61981" y="0"/>
                  </a:lnTo>
                  <a:lnTo>
                    <a:pt x="82315" y="9996"/>
                  </a:lnTo>
                  <a:lnTo>
                    <a:pt x="126050" y="47719"/>
                  </a:lnTo>
                  <a:lnTo>
                    <a:pt x="152057" y="86255"/>
                  </a:lnTo>
                  <a:lnTo>
                    <a:pt x="171368" y="139303"/>
                  </a:lnTo>
                  <a:lnTo>
                    <a:pt x="176493" y="201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48467" y="223269"/>
              <a:ext cx="31507" cy="505369"/>
            </a:xfrm>
            <a:custGeom>
              <a:avLst/>
              <a:gdLst/>
              <a:ahLst/>
              <a:cxnLst/>
              <a:rect l="0" t="0" r="0" b="0"/>
              <a:pathLst>
                <a:path w="31507" h="505369">
                  <a:moveTo>
                    <a:pt x="31506" y="0"/>
                  </a:moveTo>
                  <a:lnTo>
                    <a:pt x="13548" y="61111"/>
                  </a:lnTo>
                  <a:lnTo>
                    <a:pt x="1948" y="121132"/>
                  </a:lnTo>
                  <a:lnTo>
                    <a:pt x="322" y="175833"/>
                  </a:lnTo>
                  <a:lnTo>
                    <a:pt x="0" y="231698"/>
                  </a:lnTo>
                  <a:lnTo>
                    <a:pt x="5526" y="287793"/>
                  </a:lnTo>
                  <a:lnTo>
                    <a:pt x="8990" y="341076"/>
                  </a:lnTo>
                  <a:lnTo>
                    <a:pt x="10018" y="401317"/>
                  </a:lnTo>
                  <a:lnTo>
                    <a:pt x="10321" y="452441"/>
                  </a:lnTo>
                  <a:lnTo>
                    <a:pt x="1044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95704" y="391725"/>
              <a:ext cx="452727" cy="52644"/>
            </a:xfrm>
            <a:custGeom>
              <a:avLst/>
              <a:gdLst/>
              <a:ahLst/>
              <a:cxnLst/>
              <a:rect l="0" t="0" r="0" b="0"/>
              <a:pathLst>
                <a:path w="452727" h="52644">
                  <a:moveTo>
                    <a:pt x="452726" y="52643"/>
                  </a:moveTo>
                  <a:lnTo>
                    <a:pt x="426339" y="37002"/>
                  </a:lnTo>
                  <a:lnTo>
                    <a:pt x="388105" y="26302"/>
                  </a:lnTo>
                  <a:lnTo>
                    <a:pt x="333363" y="22611"/>
                  </a:lnTo>
                  <a:lnTo>
                    <a:pt x="276199" y="20348"/>
                  </a:lnTo>
                  <a:lnTo>
                    <a:pt x="220544" y="12815"/>
                  </a:lnTo>
                  <a:lnTo>
                    <a:pt x="164837" y="5391"/>
                  </a:lnTo>
                  <a:lnTo>
                    <a:pt x="108773" y="1065"/>
                  </a:lnTo>
                  <a:lnTo>
                    <a:pt x="49518" y="2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449176" y="117277"/>
            <a:ext cx="2991169" cy="1072776"/>
            <a:chOff x="1449176" y="117277"/>
            <a:chExt cx="2991169" cy="1072776"/>
          </a:xfrm>
        </p:grpSpPr>
        <p:sp>
          <p:nvSpPr>
            <p:cNvPr id="35" name="Freeform 34"/>
            <p:cNvSpPr/>
            <p:nvPr/>
          </p:nvSpPr>
          <p:spPr>
            <a:xfrm>
              <a:off x="1449176" y="117277"/>
              <a:ext cx="2991169" cy="714469"/>
            </a:xfrm>
            <a:custGeom>
              <a:avLst/>
              <a:gdLst/>
              <a:ahLst/>
              <a:cxnLst/>
              <a:rect l="0" t="0" r="0" b="0"/>
              <a:pathLst>
                <a:path w="2991169" h="714469">
                  <a:moveTo>
                    <a:pt x="551238" y="61707"/>
                  </a:moveTo>
                  <a:lnTo>
                    <a:pt x="497093" y="64827"/>
                  </a:lnTo>
                  <a:lnTo>
                    <a:pt x="442147" y="70772"/>
                  </a:lnTo>
                  <a:lnTo>
                    <a:pt x="380167" y="73116"/>
                  </a:lnTo>
                  <a:lnTo>
                    <a:pt x="328583" y="83631"/>
                  </a:lnTo>
                  <a:lnTo>
                    <a:pt x="273680" y="96973"/>
                  </a:lnTo>
                  <a:lnTo>
                    <a:pt x="218945" y="119279"/>
                  </a:lnTo>
                  <a:lnTo>
                    <a:pt x="162292" y="147552"/>
                  </a:lnTo>
                  <a:lnTo>
                    <a:pt x="119690" y="172684"/>
                  </a:lnTo>
                  <a:lnTo>
                    <a:pt x="64815" y="229493"/>
                  </a:lnTo>
                  <a:lnTo>
                    <a:pt x="28507" y="268217"/>
                  </a:lnTo>
                  <a:lnTo>
                    <a:pt x="20606" y="288800"/>
                  </a:lnTo>
                  <a:lnTo>
                    <a:pt x="6712" y="346549"/>
                  </a:lnTo>
                  <a:lnTo>
                    <a:pt x="0" y="372357"/>
                  </a:lnTo>
                  <a:lnTo>
                    <a:pt x="2477" y="396306"/>
                  </a:lnTo>
                  <a:lnTo>
                    <a:pt x="21135" y="450957"/>
                  </a:lnTo>
                  <a:lnTo>
                    <a:pt x="44418" y="503864"/>
                  </a:lnTo>
                  <a:lnTo>
                    <a:pt x="91614" y="560813"/>
                  </a:lnTo>
                  <a:lnTo>
                    <a:pt x="122713" y="596383"/>
                  </a:lnTo>
                  <a:lnTo>
                    <a:pt x="184388" y="647660"/>
                  </a:lnTo>
                  <a:lnTo>
                    <a:pt x="246056" y="675241"/>
                  </a:lnTo>
                  <a:lnTo>
                    <a:pt x="301693" y="693334"/>
                  </a:lnTo>
                  <a:lnTo>
                    <a:pt x="355326" y="701849"/>
                  </a:lnTo>
                  <a:lnTo>
                    <a:pt x="402593" y="708914"/>
                  </a:lnTo>
                  <a:lnTo>
                    <a:pt x="453643" y="712826"/>
                  </a:lnTo>
                  <a:lnTo>
                    <a:pt x="505813" y="713986"/>
                  </a:lnTo>
                  <a:lnTo>
                    <a:pt x="558316" y="714329"/>
                  </a:lnTo>
                  <a:lnTo>
                    <a:pt x="620053" y="714445"/>
                  </a:lnTo>
                  <a:lnTo>
                    <a:pt x="680428" y="714468"/>
                  </a:lnTo>
                  <a:lnTo>
                    <a:pt x="742743" y="708884"/>
                  </a:lnTo>
                  <a:lnTo>
                    <a:pt x="801282" y="704921"/>
                  </a:lnTo>
                  <a:lnTo>
                    <a:pt x="849673" y="704234"/>
                  </a:lnTo>
                  <a:lnTo>
                    <a:pt x="911658" y="704002"/>
                  </a:lnTo>
                  <a:lnTo>
                    <a:pt x="974292" y="698367"/>
                  </a:lnTo>
                  <a:lnTo>
                    <a:pt x="1031724" y="694395"/>
                  </a:lnTo>
                  <a:lnTo>
                    <a:pt x="1091249" y="693610"/>
                  </a:lnTo>
                  <a:lnTo>
                    <a:pt x="1153396" y="693455"/>
                  </a:lnTo>
                  <a:lnTo>
                    <a:pt x="1202138" y="693428"/>
                  </a:lnTo>
                  <a:lnTo>
                    <a:pt x="1263774" y="693419"/>
                  </a:lnTo>
                  <a:lnTo>
                    <a:pt x="1312701" y="693417"/>
                  </a:lnTo>
                  <a:lnTo>
                    <a:pt x="1374868" y="693417"/>
                  </a:lnTo>
                  <a:lnTo>
                    <a:pt x="1425817" y="693417"/>
                  </a:lnTo>
                  <a:lnTo>
                    <a:pt x="1474838" y="693417"/>
                  </a:lnTo>
                  <a:lnTo>
                    <a:pt x="1522118" y="693417"/>
                  </a:lnTo>
                  <a:lnTo>
                    <a:pt x="1573171" y="693417"/>
                  </a:lnTo>
                  <a:lnTo>
                    <a:pt x="1625343" y="693417"/>
                  </a:lnTo>
                  <a:lnTo>
                    <a:pt x="1674727" y="693417"/>
                  </a:lnTo>
                  <a:lnTo>
                    <a:pt x="1722114" y="693417"/>
                  </a:lnTo>
                  <a:lnTo>
                    <a:pt x="1773200" y="693417"/>
                  </a:lnTo>
                  <a:lnTo>
                    <a:pt x="1822261" y="693417"/>
                  </a:lnTo>
                  <a:lnTo>
                    <a:pt x="1869553" y="693417"/>
                  </a:lnTo>
                  <a:lnTo>
                    <a:pt x="1932346" y="693417"/>
                  </a:lnTo>
                  <a:lnTo>
                    <a:pt x="1981200" y="693417"/>
                  </a:lnTo>
                  <a:lnTo>
                    <a:pt x="2041704" y="692247"/>
                  </a:lnTo>
                  <a:lnTo>
                    <a:pt x="2101835" y="685084"/>
                  </a:lnTo>
                  <a:lnTo>
                    <a:pt x="2164103" y="683322"/>
                  </a:lnTo>
                  <a:lnTo>
                    <a:pt x="2221462" y="681804"/>
                  </a:lnTo>
                  <a:lnTo>
                    <a:pt x="2277853" y="674572"/>
                  </a:lnTo>
                  <a:lnTo>
                    <a:pt x="2334052" y="672797"/>
                  </a:lnTo>
                  <a:lnTo>
                    <a:pt x="2391383" y="672446"/>
                  </a:lnTo>
                  <a:lnTo>
                    <a:pt x="2454700" y="669257"/>
                  </a:lnTo>
                  <a:lnTo>
                    <a:pt x="2501479" y="664032"/>
                  </a:lnTo>
                  <a:lnTo>
                    <a:pt x="2564099" y="662266"/>
                  </a:lnTo>
                  <a:lnTo>
                    <a:pt x="2612922" y="656371"/>
                  </a:lnTo>
                  <a:lnTo>
                    <a:pt x="2664433" y="652805"/>
                  </a:lnTo>
                  <a:lnTo>
                    <a:pt x="2718599" y="643194"/>
                  </a:lnTo>
                  <a:lnTo>
                    <a:pt x="2773146" y="633150"/>
                  </a:lnTo>
                  <a:lnTo>
                    <a:pt x="2799833" y="629197"/>
                  </a:lnTo>
                  <a:lnTo>
                    <a:pt x="2856386" y="606697"/>
                  </a:lnTo>
                  <a:lnTo>
                    <a:pt x="2906424" y="576813"/>
                  </a:lnTo>
                  <a:lnTo>
                    <a:pt x="2958567" y="528424"/>
                  </a:lnTo>
                  <a:lnTo>
                    <a:pt x="2978388" y="491980"/>
                  </a:lnTo>
                  <a:lnTo>
                    <a:pt x="2988748" y="460207"/>
                  </a:lnTo>
                  <a:lnTo>
                    <a:pt x="2991168" y="421676"/>
                  </a:lnTo>
                  <a:lnTo>
                    <a:pt x="2982098" y="366735"/>
                  </a:lnTo>
                  <a:lnTo>
                    <a:pt x="2974589" y="341165"/>
                  </a:lnTo>
                  <a:lnTo>
                    <a:pt x="2950704" y="305685"/>
                  </a:lnTo>
                  <a:lnTo>
                    <a:pt x="2896953" y="254836"/>
                  </a:lnTo>
                  <a:lnTo>
                    <a:pt x="2843049" y="219648"/>
                  </a:lnTo>
                  <a:lnTo>
                    <a:pt x="2789627" y="197150"/>
                  </a:lnTo>
                  <a:lnTo>
                    <a:pt x="2734014" y="180271"/>
                  </a:lnTo>
                  <a:lnTo>
                    <a:pt x="2677968" y="158740"/>
                  </a:lnTo>
                  <a:lnTo>
                    <a:pt x="2627427" y="142875"/>
                  </a:lnTo>
                  <a:lnTo>
                    <a:pt x="2566837" y="128476"/>
                  </a:lnTo>
                  <a:lnTo>
                    <a:pt x="2515857" y="116715"/>
                  </a:lnTo>
                  <a:lnTo>
                    <a:pt x="2463708" y="100103"/>
                  </a:lnTo>
                  <a:lnTo>
                    <a:pt x="2411212" y="87251"/>
                  </a:lnTo>
                  <a:lnTo>
                    <a:pt x="2357442" y="76035"/>
                  </a:lnTo>
                  <a:lnTo>
                    <a:pt x="2298747" y="65302"/>
                  </a:lnTo>
                  <a:lnTo>
                    <a:pt x="2242621" y="54713"/>
                  </a:lnTo>
                  <a:lnTo>
                    <a:pt x="2183227" y="45337"/>
                  </a:lnTo>
                  <a:lnTo>
                    <a:pt x="2130404" y="40869"/>
                  </a:lnTo>
                  <a:lnTo>
                    <a:pt x="2070570" y="32591"/>
                  </a:lnTo>
                  <a:lnTo>
                    <a:pt x="2009417" y="27734"/>
                  </a:lnTo>
                  <a:lnTo>
                    <a:pt x="1963218" y="23211"/>
                  </a:lnTo>
                  <a:lnTo>
                    <a:pt x="1915390" y="21201"/>
                  </a:lnTo>
                  <a:lnTo>
                    <a:pt x="1869956" y="20308"/>
                  </a:lnTo>
                  <a:lnTo>
                    <a:pt x="1814275" y="16685"/>
                  </a:lnTo>
                  <a:lnTo>
                    <a:pt x="1766191" y="11322"/>
                  </a:lnTo>
                  <a:lnTo>
                    <a:pt x="1704371" y="9734"/>
                  </a:lnTo>
                  <a:lnTo>
                    <a:pt x="1658017" y="9362"/>
                  </a:lnTo>
                  <a:lnTo>
                    <a:pt x="1610119" y="9197"/>
                  </a:lnTo>
                  <a:lnTo>
                    <a:pt x="1564654" y="9123"/>
                  </a:lnTo>
                  <a:lnTo>
                    <a:pt x="1505836" y="9082"/>
                  </a:lnTo>
                  <a:lnTo>
                    <a:pt x="1449629" y="3479"/>
                  </a:lnTo>
                  <a:lnTo>
                    <a:pt x="1393246" y="0"/>
                  </a:lnTo>
                  <a:lnTo>
                    <a:pt x="1330266" y="4559"/>
                  </a:lnTo>
                  <a:lnTo>
                    <a:pt x="1278330" y="7730"/>
                  </a:lnTo>
                  <a:lnTo>
                    <a:pt x="1222128" y="8669"/>
                  </a:lnTo>
                  <a:lnTo>
                    <a:pt x="1172200" y="8947"/>
                  </a:lnTo>
                  <a:lnTo>
                    <a:pt x="1116592" y="9030"/>
                  </a:lnTo>
                  <a:lnTo>
                    <a:pt x="1058967" y="16293"/>
                  </a:lnTo>
                  <a:lnTo>
                    <a:pt x="997497" y="18941"/>
                  </a:lnTo>
                  <a:lnTo>
                    <a:pt x="935226" y="25053"/>
                  </a:lnTo>
                  <a:lnTo>
                    <a:pt x="883381" y="28620"/>
                  </a:lnTo>
                  <a:lnTo>
                    <a:pt x="820961" y="30995"/>
                  </a:lnTo>
                  <a:lnTo>
                    <a:pt x="764264" y="41516"/>
                  </a:lnTo>
                  <a:lnTo>
                    <a:pt x="709893" y="51435"/>
                  </a:lnTo>
                  <a:lnTo>
                    <a:pt x="653619" y="58663"/>
                  </a:lnTo>
                  <a:lnTo>
                    <a:pt x="595611" y="60805"/>
                  </a:lnTo>
                  <a:lnTo>
                    <a:pt x="544499" y="64559"/>
                  </a:lnTo>
                  <a:lnTo>
                    <a:pt x="509077" y="73081"/>
                  </a:lnTo>
                  <a:lnTo>
                    <a:pt x="488067" y="82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46768" y="842279"/>
              <a:ext cx="243326" cy="347774"/>
            </a:xfrm>
            <a:custGeom>
              <a:avLst/>
              <a:gdLst/>
              <a:ahLst/>
              <a:cxnLst/>
              <a:rect l="0" t="0" r="0" b="0"/>
              <a:pathLst>
                <a:path w="243326" h="347774">
                  <a:moveTo>
                    <a:pt x="116983" y="0"/>
                  </a:moveTo>
                  <a:lnTo>
                    <a:pt x="111394" y="16768"/>
                  </a:lnTo>
                  <a:lnTo>
                    <a:pt x="115438" y="75446"/>
                  </a:lnTo>
                  <a:lnTo>
                    <a:pt x="116678" y="130197"/>
                  </a:lnTo>
                  <a:lnTo>
                    <a:pt x="125276" y="191754"/>
                  </a:lnTo>
                  <a:lnTo>
                    <a:pt x="135623" y="251593"/>
                  </a:lnTo>
                  <a:lnTo>
                    <a:pt x="146632" y="310772"/>
                  </a:lnTo>
                  <a:lnTo>
                    <a:pt x="143768" y="318316"/>
                  </a:lnTo>
                  <a:lnTo>
                    <a:pt x="138349" y="322175"/>
                  </a:lnTo>
                  <a:lnTo>
                    <a:pt x="131227" y="323578"/>
                  </a:lnTo>
                  <a:lnTo>
                    <a:pt x="124139" y="321004"/>
                  </a:lnTo>
                  <a:lnTo>
                    <a:pt x="102986" y="300613"/>
                  </a:lnTo>
                  <a:lnTo>
                    <a:pt x="53814" y="242804"/>
                  </a:lnTo>
                  <a:lnTo>
                    <a:pt x="4679" y="183996"/>
                  </a:lnTo>
                  <a:lnTo>
                    <a:pt x="1170" y="182325"/>
                  </a:lnTo>
                  <a:lnTo>
                    <a:pt x="0" y="184721"/>
                  </a:lnTo>
                  <a:lnTo>
                    <a:pt x="390" y="189828"/>
                  </a:lnTo>
                  <a:lnTo>
                    <a:pt x="29805" y="252149"/>
                  </a:lnTo>
                  <a:lnTo>
                    <a:pt x="71987" y="308210"/>
                  </a:lnTo>
                  <a:lnTo>
                    <a:pt x="87663" y="334647"/>
                  </a:lnTo>
                  <a:lnTo>
                    <a:pt x="93927" y="342421"/>
                  </a:lnTo>
                  <a:lnTo>
                    <a:pt x="101612" y="346434"/>
                  </a:lnTo>
                  <a:lnTo>
                    <a:pt x="119510" y="347773"/>
                  </a:lnTo>
                  <a:lnTo>
                    <a:pt x="128026" y="344153"/>
                  </a:lnTo>
                  <a:lnTo>
                    <a:pt x="187056" y="287856"/>
                  </a:lnTo>
                  <a:lnTo>
                    <a:pt x="24332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99640" y="168494"/>
            <a:ext cx="2304129" cy="1564563"/>
            <a:chOff x="4499640" y="168494"/>
            <a:chExt cx="2304129" cy="1564563"/>
          </a:xfrm>
        </p:grpSpPr>
        <p:sp>
          <p:nvSpPr>
            <p:cNvPr id="38" name="Freeform 37"/>
            <p:cNvSpPr/>
            <p:nvPr/>
          </p:nvSpPr>
          <p:spPr>
            <a:xfrm>
              <a:off x="4499640" y="168494"/>
              <a:ext cx="2304129" cy="597892"/>
            </a:xfrm>
            <a:custGeom>
              <a:avLst/>
              <a:gdLst/>
              <a:ahLst/>
              <a:cxnLst/>
              <a:rect l="0" t="0" r="0" b="0"/>
              <a:pathLst>
                <a:path w="2304129" h="597892">
                  <a:moveTo>
                    <a:pt x="711966" y="73661"/>
                  </a:moveTo>
                  <a:lnTo>
                    <a:pt x="653349" y="73661"/>
                  </a:lnTo>
                  <a:lnTo>
                    <a:pt x="599175" y="80897"/>
                  </a:lnTo>
                  <a:lnTo>
                    <a:pt x="546533" y="86659"/>
                  </a:lnTo>
                  <a:lnTo>
                    <a:pt x="484030" y="94826"/>
                  </a:lnTo>
                  <a:lnTo>
                    <a:pt x="422594" y="103643"/>
                  </a:lnTo>
                  <a:lnTo>
                    <a:pt x="367720" y="113335"/>
                  </a:lnTo>
                  <a:lnTo>
                    <a:pt x="311821" y="123395"/>
                  </a:lnTo>
                  <a:lnTo>
                    <a:pt x="250091" y="134326"/>
                  </a:lnTo>
                  <a:lnTo>
                    <a:pt x="206871" y="150678"/>
                  </a:lnTo>
                  <a:lnTo>
                    <a:pt x="143451" y="178313"/>
                  </a:lnTo>
                  <a:lnTo>
                    <a:pt x="123551" y="186853"/>
                  </a:lnTo>
                  <a:lnTo>
                    <a:pt x="61669" y="231846"/>
                  </a:lnTo>
                  <a:lnTo>
                    <a:pt x="10211" y="280736"/>
                  </a:lnTo>
                  <a:lnTo>
                    <a:pt x="2332" y="301005"/>
                  </a:lnTo>
                  <a:lnTo>
                    <a:pt x="0" y="325611"/>
                  </a:lnTo>
                  <a:lnTo>
                    <a:pt x="11051" y="387802"/>
                  </a:lnTo>
                  <a:lnTo>
                    <a:pt x="23762" y="406691"/>
                  </a:lnTo>
                  <a:lnTo>
                    <a:pt x="82110" y="459479"/>
                  </a:lnTo>
                  <a:lnTo>
                    <a:pt x="141476" y="483318"/>
                  </a:lnTo>
                  <a:lnTo>
                    <a:pt x="195813" y="501694"/>
                  </a:lnTo>
                  <a:lnTo>
                    <a:pt x="244372" y="515833"/>
                  </a:lnTo>
                  <a:lnTo>
                    <a:pt x="304007" y="524302"/>
                  </a:lnTo>
                  <a:lnTo>
                    <a:pt x="360847" y="534380"/>
                  </a:lnTo>
                  <a:lnTo>
                    <a:pt x="417135" y="544516"/>
                  </a:lnTo>
                  <a:lnTo>
                    <a:pt x="473314" y="546865"/>
                  </a:lnTo>
                  <a:lnTo>
                    <a:pt x="530640" y="554565"/>
                  </a:lnTo>
                  <a:lnTo>
                    <a:pt x="579991" y="556962"/>
                  </a:lnTo>
                  <a:lnTo>
                    <a:pt x="631658" y="558843"/>
                  </a:lnTo>
                  <a:lnTo>
                    <a:pt x="682842" y="565119"/>
                  </a:lnTo>
                  <a:lnTo>
                    <a:pt x="745771" y="567832"/>
                  </a:lnTo>
                  <a:lnTo>
                    <a:pt x="796852" y="571422"/>
                  </a:lnTo>
                  <a:lnTo>
                    <a:pt x="849031" y="576775"/>
                  </a:lnTo>
                  <a:lnTo>
                    <a:pt x="901537" y="578361"/>
                  </a:lnTo>
                  <a:lnTo>
                    <a:pt x="954139" y="578831"/>
                  </a:lnTo>
                  <a:lnTo>
                    <a:pt x="1003650" y="578970"/>
                  </a:lnTo>
                  <a:lnTo>
                    <a:pt x="1056711" y="584606"/>
                  </a:lnTo>
                  <a:lnTo>
                    <a:pt x="1110563" y="588579"/>
                  </a:lnTo>
                  <a:lnTo>
                    <a:pt x="1173193" y="589364"/>
                  </a:lnTo>
                  <a:lnTo>
                    <a:pt x="1230971" y="589519"/>
                  </a:lnTo>
                  <a:lnTo>
                    <a:pt x="1278956" y="589546"/>
                  </a:lnTo>
                  <a:lnTo>
                    <a:pt x="1339167" y="589555"/>
                  </a:lnTo>
                  <a:lnTo>
                    <a:pt x="1399240" y="589557"/>
                  </a:lnTo>
                  <a:lnTo>
                    <a:pt x="1461496" y="589557"/>
                  </a:lnTo>
                  <a:lnTo>
                    <a:pt x="1518854" y="590727"/>
                  </a:lnTo>
                  <a:lnTo>
                    <a:pt x="1575244" y="597891"/>
                  </a:lnTo>
                  <a:lnTo>
                    <a:pt x="1631443" y="594063"/>
                  </a:lnTo>
                  <a:lnTo>
                    <a:pt x="1687604" y="590447"/>
                  </a:lnTo>
                  <a:lnTo>
                    <a:pt x="1746878" y="589733"/>
                  </a:lnTo>
                  <a:lnTo>
                    <a:pt x="1803387" y="584003"/>
                  </a:lnTo>
                  <a:lnTo>
                    <a:pt x="1857919" y="580011"/>
                  </a:lnTo>
                  <a:lnTo>
                    <a:pt x="1920684" y="576103"/>
                  </a:lnTo>
                  <a:lnTo>
                    <a:pt x="1978488" y="564413"/>
                  </a:lnTo>
                  <a:lnTo>
                    <a:pt x="2026477" y="554291"/>
                  </a:lnTo>
                  <a:lnTo>
                    <a:pt x="2085520" y="540391"/>
                  </a:lnTo>
                  <a:lnTo>
                    <a:pt x="2143094" y="522872"/>
                  </a:lnTo>
                  <a:lnTo>
                    <a:pt x="2184638" y="500432"/>
                  </a:lnTo>
                  <a:lnTo>
                    <a:pt x="2246648" y="452606"/>
                  </a:lnTo>
                  <a:lnTo>
                    <a:pt x="2254494" y="445614"/>
                  </a:lnTo>
                  <a:lnTo>
                    <a:pt x="2282690" y="390780"/>
                  </a:lnTo>
                  <a:lnTo>
                    <a:pt x="2303590" y="342062"/>
                  </a:lnTo>
                  <a:lnTo>
                    <a:pt x="2304128" y="295647"/>
                  </a:lnTo>
                  <a:lnTo>
                    <a:pt x="2292660" y="244372"/>
                  </a:lnTo>
                  <a:lnTo>
                    <a:pt x="2269077" y="203568"/>
                  </a:lnTo>
                  <a:lnTo>
                    <a:pt x="2224853" y="158202"/>
                  </a:lnTo>
                  <a:lnTo>
                    <a:pt x="2166598" y="122835"/>
                  </a:lnTo>
                  <a:lnTo>
                    <a:pt x="2103569" y="93294"/>
                  </a:lnTo>
                  <a:lnTo>
                    <a:pt x="2050402" y="76412"/>
                  </a:lnTo>
                  <a:lnTo>
                    <a:pt x="1987908" y="58000"/>
                  </a:lnTo>
                  <a:lnTo>
                    <a:pt x="1924567" y="48081"/>
                  </a:lnTo>
                  <a:lnTo>
                    <a:pt x="1873111" y="38266"/>
                  </a:lnTo>
                  <a:lnTo>
                    <a:pt x="1815231" y="33538"/>
                  </a:lnTo>
                  <a:lnTo>
                    <a:pt x="1753627" y="26548"/>
                  </a:lnTo>
                  <a:lnTo>
                    <a:pt x="1690921" y="22657"/>
                  </a:lnTo>
                  <a:lnTo>
                    <a:pt x="1627888" y="15915"/>
                  </a:lnTo>
                  <a:lnTo>
                    <a:pt x="1570346" y="12097"/>
                  </a:lnTo>
                  <a:lnTo>
                    <a:pt x="1510663" y="10966"/>
                  </a:lnTo>
                  <a:lnTo>
                    <a:pt x="1466245" y="10702"/>
                  </a:lnTo>
                  <a:lnTo>
                    <a:pt x="1420378" y="10584"/>
                  </a:lnTo>
                  <a:lnTo>
                    <a:pt x="1376595" y="10532"/>
                  </a:lnTo>
                  <a:lnTo>
                    <a:pt x="1318075" y="10502"/>
                  </a:lnTo>
                  <a:lnTo>
                    <a:pt x="1269280" y="10494"/>
                  </a:lnTo>
                  <a:lnTo>
                    <a:pt x="1214008" y="4902"/>
                  </a:lnTo>
                  <a:lnTo>
                    <a:pt x="1170622" y="2157"/>
                  </a:lnTo>
                  <a:lnTo>
                    <a:pt x="1125213" y="937"/>
                  </a:lnTo>
                  <a:lnTo>
                    <a:pt x="1081635" y="395"/>
                  </a:lnTo>
                  <a:lnTo>
                    <a:pt x="1038870" y="154"/>
                  </a:lnTo>
                  <a:lnTo>
                    <a:pt x="996467" y="47"/>
                  </a:lnTo>
                  <a:lnTo>
                    <a:pt x="954224" y="0"/>
                  </a:lnTo>
                  <a:lnTo>
                    <a:pt x="908933" y="3098"/>
                  </a:lnTo>
                  <a:lnTo>
                    <a:pt x="863848" y="7205"/>
                  </a:lnTo>
                  <a:lnTo>
                    <a:pt x="806751" y="10686"/>
                  </a:lnTo>
                  <a:lnTo>
                    <a:pt x="757338" y="18607"/>
                  </a:lnTo>
                  <a:lnTo>
                    <a:pt x="701623" y="28363"/>
                  </a:lnTo>
                  <a:lnTo>
                    <a:pt x="638266" y="42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26293" y="779108"/>
              <a:ext cx="169625" cy="285670"/>
            </a:xfrm>
            <a:custGeom>
              <a:avLst/>
              <a:gdLst/>
              <a:ahLst/>
              <a:cxnLst/>
              <a:rect l="0" t="0" r="0" b="0"/>
              <a:pathLst>
                <a:path w="169625" h="285670">
                  <a:moveTo>
                    <a:pt x="85396" y="0"/>
                  </a:moveTo>
                  <a:lnTo>
                    <a:pt x="85396" y="58617"/>
                  </a:lnTo>
                  <a:lnTo>
                    <a:pt x="86565" y="111621"/>
                  </a:lnTo>
                  <a:lnTo>
                    <a:pt x="100050" y="167904"/>
                  </a:lnTo>
                  <a:lnTo>
                    <a:pt x="105188" y="218867"/>
                  </a:lnTo>
                  <a:lnTo>
                    <a:pt x="105891" y="246233"/>
                  </a:lnTo>
                  <a:lnTo>
                    <a:pt x="102569" y="254233"/>
                  </a:lnTo>
                  <a:lnTo>
                    <a:pt x="96845" y="258396"/>
                  </a:lnTo>
                  <a:lnTo>
                    <a:pt x="89519" y="260001"/>
                  </a:lnTo>
                  <a:lnTo>
                    <a:pt x="82296" y="257562"/>
                  </a:lnTo>
                  <a:lnTo>
                    <a:pt x="68030" y="245494"/>
                  </a:lnTo>
                  <a:lnTo>
                    <a:pt x="18726" y="186969"/>
                  </a:lnTo>
                  <a:lnTo>
                    <a:pt x="4682" y="172395"/>
                  </a:lnTo>
                  <a:lnTo>
                    <a:pt x="1171" y="171082"/>
                  </a:lnTo>
                  <a:lnTo>
                    <a:pt x="0" y="173716"/>
                  </a:lnTo>
                  <a:lnTo>
                    <a:pt x="6527" y="203161"/>
                  </a:lnTo>
                  <a:lnTo>
                    <a:pt x="21343" y="226962"/>
                  </a:lnTo>
                  <a:lnTo>
                    <a:pt x="61060" y="270130"/>
                  </a:lnTo>
                  <a:lnTo>
                    <a:pt x="87544" y="285669"/>
                  </a:lnTo>
                  <a:lnTo>
                    <a:pt x="96187" y="285203"/>
                  </a:lnTo>
                  <a:lnTo>
                    <a:pt x="112029" y="275326"/>
                  </a:lnTo>
                  <a:lnTo>
                    <a:pt x="163329" y="217385"/>
                  </a:lnTo>
                  <a:lnTo>
                    <a:pt x="16962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32704" y="112654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8547" y="16966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37948" y="1337119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19866" y="17958"/>
                  </a:lnTo>
                  <a:lnTo>
                    <a:pt x="162705" y="35149"/>
                  </a:lnTo>
                  <a:lnTo>
                    <a:pt x="102286" y="41908"/>
                  </a:lnTo>
                  <a:lnTo>
                    <a:pt x="43106" y="565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22176" y="1465872"/>
              <a:ext cx="228621" cy="267185"/>
            </a:xfrm>
            <a:custGeom>
              <a:avLst/>
              <a:gdLst/>
              <a:ahLst/>
              <a:cxnLst/>
              <a:rect l="0" t="0" r="0" b="0"/>
              <a:pathLst>
                <a:path w="228621" h="267185">
                  <a:moveTo>
                    <a:pt x="0" y="60760"/>
                  </a:moveTo>
                  <a:lnTo>
                    <a:pt x="5589" y="38403"/>
                  </a:lnTo>
                  <a:lnTo>
                    <a:pt x="10745" y="30647"/>
                  </a:lnTo>
                  <a:lnTo>
                    <a:pt x="25832" y="18910"/>
                  </a:lnTo>
                  <a:lnTo>
                    <a:pt x="54057" y="5726"/>
                  </a:lnTo>
                  <a:lnTo>
                    <a:pt x="90236" y="0"/>
                  </a:lnTo>
                  <a:lnTo>
                    <a:pt x="110685" y="4899"/>
                  </a:lnTo>
                  <a:lnTo>
                    <a:pt x="119413" y="9482"/>
                  </a:lnTo>
                  <a:lnTo>
                    <a:pt x="125232" y="17216"/>
                  </a:lnTo>
                  <a:lnTo>
                    <a:pt x="131698" y="38287"/>
                  </a:lnTo>
                  <a:lnTo>
                    <a:pt x="131082" y="48118"/>
                  </a:lnTo>
                  <a:lnTo>
                    <a:pt x="124159" y="65280"/>
                  </a:lnTo>
                  <a:lnTo>
                    <a:pt x="107108" y="88095"/>
                  </a:lnTo>
                  <a:lnTo>
                    <a:pt x="81648" y="104084"/>
                  </a:lnTo>
                  <a:lnTo>
                    <a:pt x="77829" y="104850"/>
                  </a:lnTo>
                  <a:lnTo>
                    <a:pt x="77622" y="103022"/>
                  </a:lnTo>
                  <a:lnTo>
                    <a:pt x="79824" y="99463"/>
                  </a:lnTo>
                  <a:lnTo>
                    <a:pt x="94749" y="95509"/>
                  </a:lnTo>
                  <a:lnTo>
                    <a:pt x="115810" y="94921"/>
                  </a:lnTo>
                  <a:lnTo>
                    <a:pt x="148568" y="102337"/>
                  </a:lnTo>
                  <a:lnTo>
                    <a:pt x="185050" y="120002"/>
                  </a:lnTo>
                  <a:lnTo>
                    <a:pt x="203517" y="137393"/>
                  </a:lnTo>
                  <a:lnTo>
                    <a:pt x="221478" y="166914"/>
                  </a:lnTo>
                  <a:lnTo>
                    <a:pt x="228620" y="203477"/>
                  </a:lnTo>
                  <a:lnTo>
                    <a:pt x="224051" y="224015"/>
                  </a:lnTo>
                  <a:lnTo>
                    <a:pt x="202054" y="256264"/>
                  </a:lnTo>
                  <a:lnTo>
                    <a:pt x="182609" y="264634"/>
                  </a:lnTo>
                  <a:lnTo>
                    <a:pt x="159538" y="267184"/>
                  </a:lnTo>
                  <a:lnTo>
                    <a:pt x="105497" y="256283"/>
                  </a:lnTo>
                  <a:lnTo>
                    <a:pt x="42114" y="23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28440" y="149573"/>
            <a:ext cx="2490641" cy="910536"/>
            <a:chOff x="6828440" y="149573"/>
            <a:chExt cx="2490641" cy="910536"/>
          </a:xfrm>
        </p:grpSpPr>
        <p:sp>
          <p:nvSpPr>
            <p:cNvPr id="44" name="Freeform 43"/>
            <p:cNvSpPr/>
            <p:nvPr/>
          </p:nvSpPr>
          <p:spPr>
            <a:xfrm>
              <a:off x="6828440" y="149573"/>
              <a:ext cx="2490641" cy="629535"/>
            </a:xfrm>
            <a:custGeom>
              <a:avLst/>
              <a:gdLst/>
              <a:ahLst/>
              <a:cxnLst/>
              <a:rect l="0" t="0" r="0" b="0"/>
              <a:pathLst>
                <a:path w="2490641" h="629535">
                  <a:moveTo>
                    <a:pt x="762606" y="134696"/>
                  </a:moveTo>
                  <a:lnTo>
                    <a:pt x="725129" y="143029"/>
                  </a:lnTo>
                  <a:lnTo>
                    <a:pt x="690280" y="141454"/>
                  </a:lnTo>
                  <a:lnTo>
                    <a:pt x="628040" y="135586"/>
                  </a:lnTo>
                  <a:lnTo>
                    <a:pt x="575975" y="131752"/>
                  </a:lnTo>
                  <a:lnTo>
                    <a:pt x="525959" y="125666"/>
                  </a:lnTo>
                  <a:lnTo>
                    <a:pt x="472189" y="125633"/>
                  </a:lnTo>
                  <a:lnTo>
                    <a:pt x="410153" y="133271"/>
                  </a:lnTo>
                  <a:lnTo>
                    <a:pt x="352721" y="145961"/>
                  </a:lnTo>
                  <a:lnTo>
                    <a:pt x="292212" y="155633"/>
                  </a:lnTo>
                  <a:lnTo>
                    <a:pt x="236628" y="170237"/>
                  </a:lnTo>
                  <a:lnTo>
                    <a:pt x="183598" y="190517"/>
                  </a:lnTo>
                  <a:lnTo>
                    <a:pt x="120373" y="226612"/>
                  </a:lnTo>
                  <a:lnTo>
                    <a:pt x="91903" y="242259"/>
                  </a:lnTo>
                  <a:lnTo>
                    <a:pt x="54098" y="276546"/>
                  </a:lnTo>
                  <a:lnTo>
                    <a:pt x="28812" y="314664"/>
                  </a:lnTo>
                  <a:lnTo>
                    <a:pt x="4836" y="376938"/>
                  </a:lnTo>
                  <a:lnTo>
                    <a:pt x="0" y="397947"/>
                  </a:lnTo>
                  <a:lnTo>
                    <a:pt x="6428" y="440030"/>
                  </a:lnTo>
                  <a:lnTo>
                    <a:pt x="13576" y="459913"/>
                  </a:lnTo>
                  <a:lnTo>
                    <a:pt x="43885" y="499068"/>
                  </a:lnTo>
                  <a:lnTo>
                    <a:pt x="70020" y="520558"/>
                  </a:lnTo>
                  <a:lnTo>
                    <a:pt x="129004" y="544359"/>
                  </a:lnTo>
                  <a:lnTo>
                    <a:pt x="184459" y="561560"/>
                  </a:lnTo>
                  <a:lnTo>
                    <a:pt x="237057" y="568535"/>
                  </a:lnTo>
                  <a:lnTo>
                    <a:pt x="298096" y="580831"/>
                  </a:lnTo>
                  <a:lnTo>
                    <a:pt x="358073" y="587289"/>
                  </a:lnTo>
                  <a:lnTo>
                    <a:pt x="414980" y="595497"/>
                  </a:lnTo>
                  <a:lnTo>
                    <a:pt x="476870" y="603055"/>
                  </a:lnTo>
                  <a:lnTo>
                    <a:pt x="537015" y="607407"/>
                  </a:lnTo>
                  <a:lnTo>
                    <a:pt x="593956" y="608267"/>
                  </a:lnTo>
                  <a:lnTo>
                    <a:pt x="650264" y="608437"/>
                  </a:lnTo>
                  <a:lnTo>
                    <a:pt x="707617" y="608470"/>
                  </a:lnTo>
                  <a:lnTo>
                    <a:pt x="770938" y="608477"/>
                  </a:lnTo>
                  <a:lnTo>
                    <a:pt x="828853" y="608478"/>
                  </a:lnTo>
                  <a:lnTo>
                    <a:pt x="876862" y="608478"/>
                  </a:lnTo>
                  <a:lnTo>
                    <a:pt x="928131" y="608478"/>
                  </a:lnTo>
                  <a:lnTo>
                    <a:pt x="990622" y="615714"/>
                  </a:lnTo>
                  <a:lnTo>
                    <a:pt x="1039697" y="618031"/>
                  </a:lnTo>
                  <a:lnTo>
                    <a:pt x="1098793" y="618814"/>
                  </a:lnTo>
                  <a:lnTo>
                    <a:pt x="1155527" y="618969"/>
                  </a:lnTo>
                  <a:lnTo>
                    <a:pt x="1203331" y="618996"/>
                  </a:lnTo>
                  <a:lnTo>
                    <a:pt x="1254540" y="619004"/>
                  </a:lnTo>
                  <a:lnTo>
                    <a:pt x="1301169" y="619006"/>
                  </a:lnTo>
                  <a:lnTo>
                    <a:pt x="1355799" y="619007"/>
                  </a:lnTo>
                  <a:lnTo>
                    <a:pt x="1405261" y="619007"/>
                  </a:lnTo>
                  <a:lnTo>
                    <a:pt x="1465065" y="619007"/>
                  </a:lnTo>
                  <a:lnTo>
                    <a:pt x="1513674" y="619007"/>
                  </a:lnTo>
                  <a:lnTo>
                    <a:pt x="1572615" y="619007"/>
                  </a:lnTo>
                  <a:lnTo>
                    <a:pt x="1623728" y="624596"/>
                  </a:lnTo>
                  <a:lnTo>
                    <a:pt x="1683261" y="628560"/>
                  </a:lnTo>
                  <a:lnTo>
                    <a:pt x="1741294" y="629343"/>
                  </a:lnTo>
                  <a:lnTo>
                    <a:pt x="1797817" y="629497"/>
                  </a:lnTo>
                  <a:lnTo>
                    <a:pt x="1854043" y="629528"/>
                  </a:lnTo>
                  <a:lnTo>
                    <a:pt x="1913329" y="629534"/>
                  </a:lnTo>
                  <a:lnTo>
                    <a:pt x="1969840" y="623946"/>
                  </a:lnTo>
                  <a:lnTo>
                    <a:pt x="2030438" y="618813"/>
                  </a:lnTo>
                  <a:lnTo>
                    <a:pt x="2088682" y="610866"/>
                  </a:lnTo>
                  <a:lnTo>
                    <a:pt x="2145247" y="603361"/>
                  </a:lnTo>
                  <a:lnTo>
                    <a:pt x="2200311" y="590613"/>
                  </a:lnTo>
                  <a:lnTo>
                    <a:pt x="2262623" y="567752"/>
                  </a:lnTo>
                  <a:lnTo>
                    <a:pt x="2320093" y="534499"/>
                  </a:lnTo>
                  <a:lnTo>
                    <a:pt x="2380811" y="497854"/>
                  </a:lnTo>
                  <a:lnTo>
                    <a:pt x="2432941" y="438246"/>
                  </a:lnTo>
                  <a:lnTo>
                    <a:pt x="2466161" y="376695"/>
                  </a:lnTo>
                  <a:lnTo>
                    <a:pt x="2486199" y="345220"/>
                  </a:lnTo>
                  <a:lnTo>
                    <a:pt x="2490640" y="324188"/>
                  </a:lnTo>
                  <a:lnTo>
                    <a:pt x="2489459" y="263158"/>
                  </a:lnTo>
                  <a:lnTo>
                    <a:pt x="2483714" y="199764"/>
                  </a:lnTo>
                  <a:lnTo>
                    <a:pt x="2469044" y="166843"/>
                  </a:lnTo>
                  <a:lnTo>
                    <a:pt x="2415476" y="103406"/>
                  </a:lnTo>
                  <a:lnTo>
                    <a:pt x="2387484" y="75093"/>
                  </a:lnTo>
                  <a:lnTo>
                    <a:pt x="2332621" y="51400"/>
                  </a:lnTo>
                  <a:lnTo>
                    <a:pt x="2270472" y="33043"/>
                  </a:lnTo>
                  <a:lnTo>
                    <a:pt x="2215298" y="22026"/>
                  </a:lnTo>
                  <a:lnTo>
                    <a:pt x="2164929" y="13914"/>
                  </a:lnTo>
                  <a:lnTo>
                    <a:pt x="2104373" y="9452"/>
                  </a:lnTo>
                  <a:lnTo>
                    <a:pt x="2052230" y="7510"/>
                  </a:lnTo>
                  <a:lnTo>
                    <a:pt x="1992846" y="1215"/>
                  </a:lnTo>
                  <a:lnTo>
                    <a:pt x="1930797" y="0"/>
                  </a:lnTo>
                  <a:lnTo>
                    <a:pt x="1867959" y="5359"/>
                  </a:lnTo>
                  <a:lnTo>
                    <a:pt x="1807226" y="7466"/>
                  </a:lnTo>
                  <a:lnTo>
                    <a:pt x="1756216" y="8091"/>
                  </a:lnTo>
                  <a:lnTo>
                    <a:pt x="1697688" y="9446"/>
                  </a:lnTo>
                  <a:lnTo>
                    <a:pt x="1635892" y="15567"/>
                  </a:lnTo>
                  <a:lnTo>
                    <a:pt x="1594100" y="17409"/>
                  </a:lnTo>
                  <a:lnTo>
                    <a:pt x="1549010" y="18227"/>
                  </a:lnTo>
                  <a:lnTo>
                    <a:pt x="1502843" y="19761"/>
                  </a:lnTo>
                  <a:lnTo>
                    <a:pt x="1439731" y="26032"/>
                  </a:lnTo>
                  <a:lnTo>
                    <a:pt x="1388015" y="29580"/>
                  </a:lnTo>
                  <a:lnTo>
                    <a:pt x="1331618" y="36350"/>
                  </a:lnTo>
                  <a:lnTo>
                    <a:pt x="1281893" y="40046"/>
                  </a:lnTo>
                  <a:lnTo>
                    <a:pt x="1223746" y="48030"/>
                  </a:lnTo>
                  <a:lnTo>
                    <a:pt x="1162062" y="56635"/>
                  </a:lnTo>
                  <a:lnTo>
                    <a:pt x="1101672" y="60874"/>
                  </a:lnTo>
                  <a:lnTo>
                    <a:pt x="1049593" y="69019"/>
                  </a:lnTo>
                  <a:lnTo>
                    <a:pt x="1006749" y="75480"/>
                  </a:lnTo>
                  <a:lnTo>
                    <a:pt x="963531" y="82252"/>
                  </a:lnTo>
                  <a:lnTo>
                    <a:pt x="909097" y="92641"/>
                  </a:lnTo>
                  <a:lnTo>
                    <a:pt x="853674" y="101042"/>
                  </a:lnTo>
                  <a:lnTo>
                    <a:pt x="795093" y="114291"/>
                  </a:lnTo>
                  <a:lnTo>
                    <a:pt x="735489" y="127806"/>
                  </a:lnTo>
                  <a:lnTo>
                    <a:pt x="677615" y="140571"/>
                  </a:lnTo>
                  <a:lnTo>
                    <a:pt x="657321" y="145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42600" y="800165"/>
              <a:ext cx="201173" cy="259944"/>
            </a:xfrm>
            <a:custGeom>
              <a:avLst/>
              <a:gdLst/>
              <a:ahLst/>
              <a:cxnLst/>
              <a:rect l="0" t="0" r="0" b="0"/>
              <a:pathLst>
                <a:path w="201173" h="259944">
                  <a:moveTo>
                    <a:pt x="106415" y="0"/>
                  </a:moveTo>
                  <a:lnTo>
                    <a:pt x="98082" y="37478"/>
                  </a:lnTo>
                  <a:lnTo>
                    <a:pt x="96320" y="88902"/>
                  </a:lnTo>
                  <a:lnTo>
                    <a:pt x="97143" y="142950"/>
                  </a:lnTo>
                  <a:lnTo>
                    <a:pt x="101978" y="177666"/>
                  </a:lnTo>
                  <a:lnTo>
                    <a:pt x="100557" y="220838"/>
                  </a:lnTo>
                  <a:lnTo>
                    <a:pt x="102509" y="231454"/>
                  </a:lnTo>
                  <a:lnTo>
                    <a:pt x="101471" y="236191"/>
                  </a:lnTo>
                  <a:lnTo>
                    <a:pt x="98440" y="237009"/>
                  </a:lnTo>
                  <a:lnTo>
                    <a:pt x="71175" y="221512"/>
                  </a:lnTo>
                  <a:lnTo>
                    <a:pt x="11790" y="168335"/>
                  </a:lnTo>
                  <a:lnTo>
                    <a:pt x="4727" y="161357"/>
                  </a:lnTo>
                  <a:lnTo>
                    <a:pt x="1189" y="161384"/>
                  </a:lnTo>
                  <a:lnTo>
                    <a:pt x="0" y="166081"/>
                  </a:lnTo>
                  <a:lnTo>
                    <a:pt x="377" y="173892"/>
                  </a:lnTo>
                  <a:lnTo>
                    <a:pt x="12085" y="201652"/>
                  </a:lnTo>
                  <a:lnTo>
                    <a:pt x="30372" y="232104"/>
                  </a:lnTo>
                  <a:lnTo>
                    <a:pt x="46882" y="246657"/>
                  </a:lnTo>
                  <a:lnTo>
                    <a:pt x="67088" y="255855"/>
                  </a:lnTo>
                  <a:lnTo>
                    <a:pt x="91666" y="259943"/>
                  </a:lnTo>
                  <a:lnTo>
                    <a:pt x="111949" y="255520"/>
                  </a:lnTo>
                  <a:lnTo>
                    <a:pt x="144033" y="233617"/>
                  </a:lnTo>
                  <a:lnTo>
                    <a:pt x="20117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969865" y="1221305"/>
            <a:ext cx="1705618" cy="449934"/>
            <a:chOff x="6969865" y="1221305"/>
            <a:chExt cx="1705618" cy="449934"/>
          </a:xfrm>
        </p:grpSpPr>
        <p:sp>
          <p:nvSpPr>
            <p:cNvPr id="47" name="Freeform 46"/>
            <p:cNvSpPr/>
            <p:nvPr/>
          </p:nvSpPr>
          <p:spPr>
            <a:xfrm>
              <a:off x="6969865" y="1305533"/>
              <a:ext cx="200043" cy="323743"/>
            </a:xfrm>
            <a:custGeom>
              <a:avLst/>
              <a:gdLst/>
              <a:ahLst/>
              <a:cxnLst/>
              <a:rect l="0" t="0" r="0" b="0"/>
              <a:pathLst>
                <a:path w="200043" h="323743">
                  <a:moveTo>
                    <a:pt x="0" y="73700"/>
                  </a:moveTo>
                  <a:lnTo>
                    <a:pt x="3120" y="116391"/>
                  </a:lnTo>
                  <a:lnTo>
                    <a:pt x="14573" y="147570"/>
                  </a:lnTo>
                  <a:lnTo>
                    <a:pt x="38921" y="201234"/>
                  </a:lnTo>
                  <a:lnTo>
                    <a:pt x="70694" y="261752"/>
                  </a:lnTo>
                  <a:lnTo>
                    <a:pt x="103283" y="320666"/>
                  </a:lnTo>
                  <a:lnTo>
                    <a:pt x="109800" y="323742"/>
                  </a:lnTo>
                  <a:lnTo>
                    <a:pt x="116483" y="323453"/>
                  </a:lnTo>
                  <a:lnTo>
                    <a:pt x="123279" y="320920"/>
                  </a:lnTo>
                  <a:lnTo>
                    <a:pt x="127810" y="313383"/>
                  </a:lnTo>
                  <a:lnTo>
                    <a:pt x="141266" y="254207"/>
                  </a:lnTo>
                  <a:lnTo>
                    <a:pt x="154593" y="195230"/>
                  </a:lnTo>
                  <a:lnTo>
                    <a:pt x="168491" y="140426"/>
                  </a:lnTo>
                  <a:lnTo>
                    <a:pt x="182500" y="89870"/>
                  </a:lnTo>
                  <a:lnTo>
                    <a:pt x="195364" y="31097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54479" y="1368507"/>
              <a:ext cx="231283" cy="302732"/>
            </a:xfrm>
            <a:custGeom>
              <a:avLst/>
              <a:gdLst/>
              <a:ahLst/>
              <a:cxnLst/>
              <a:rect l="0" t="0" r="0" b="0"/>
              <a:pathLst>
                <a:path w="231283" h="302732">
                  <a:moveTo>
                    <a:pt x="147055" y="84425"/>
                  </a:moveTo>
                  <a:lnTo>
                    <a:pt x="147055" y="62068"/>
                  </a:lnTo>
                  <a:lnTo>
                    <a:pt x="135876" y="31398"/>
                  </a:lnTo>
                  <a:lnTo>
                    <a:pt x="117746" y="5672"/>
                  </a:lnTo>
                  <a:lnTo>
                    <a:pt x="108798" y="1508"/>
                  </a:lnTo>
                  <a:lnTo>
                    <a:pt x="86378" y="0"/>
                  </a:lnTo>
                  <a:lnTo>
                    <a:pt x="53037" y="5728"/>
                  </a:lnTo>
                  <a:lnTo>
                    <a:pt x="44602" y="10903"/>
                  </a:lnTo>
                  <a:lnTo>
                    <a:pt x="12911" y="54250"/>
                  </a:lnTo>
                  <a:lnTo>
                    <a:pt x="3584" y="96021"/>
                  </a:lnTo>
                  <a:lnTo>
                    <a:pt x="820" y="145443"/>
                  </a:lnTo>
                  <a:lnTo>
                    <a:pt x="0" y="197131"/>
                  </a:lnTo>
                  <a:lnTo>
                    <a:pt x="8129" y="250188"/>
                  </a:lnTo>
                  <a:lnTo>
                    <a:pt x="18804" y="282499"/>
                  </a:lnTo>
                  <a:lnTo>
                    <a:pt x="30003" y="299580"/>
                  </a:lnTo>
                  <a:lnTo>
                    <a:pt x="37435" y="302731"/>
                  </a:lnTo>
                  <a:lnTo>
                    <a:pt x="45898" y="302492"/>
                  </a:lnTo>
                  <a:lnTo>
                    <a:pt x="55050" y="299993"/>
                  </a:lnTo>
                  <a:lnTo>
                    <a:pt x="71459" y="287858"/>
                  </a:lnTo>
                  <a:lnTo>
                    <a:pt x="85380" y="270766"/>
                  </a:lnTo>
                  <a:lnTo>
                    <a:pt x="107723" y="220878"/>
                  </a:lnTo>
                  <a:lnTo>
                    <a:pt x="115109" y="170694"/>
                  </a:lnTo>
                  <a:lnTo>
                    <a:pt x="122251" y="138972"/>
                  </a:lnTo>
                  <a:lnTo>
                    <a:pt x="123500" y="140677"/>
                  </a:lnTo>
                  <a:lnTo>
                    <a:pt x="131093" y="171446"/>
                  </a:lnTo>
                  <a:lnTo>
                    <a:pt x="172125" y="231793"/>
                  </a:lnTo>
                  <a:lnTo>
                    <a:pt x="185883" y="247798"/>
                  </a:lnTo>
                  <a:lnTo>
                    <a:pt x="193997" y="250662"/>
                  </a:lnTo>
                  <a:lnTo>
                    <a:pt x="231282" y="242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27876" y="1407133"/>
              <a:ext cx="126343" cy="214473"/>
            </a:xfrm>
            <a:custGeom>
              <a:avLst/>
              <a:gdLst/>
              <a:ahLst/>
              <a:cxnLst/>
              <a:rect l="0" t="0" r="0" b="0"/>
              <a:pathLst>
                <a:path w="126343" h="214473">
                  <a:moveTo>
                    <a:pt x="0" y="87913"/>
                  </a:moveTo>
                  <a:lnTo>
                    <a:pt x="3119" y="130605"/>
                  </a:lnTo>
                  <a:lnTo>
                    <a:pt x="17958" y="189981"/>
                  </a:lnTo>
                  <a:lnTo>
                    <a:pt x="24749" y="212826"/>
                  </a:lnTo>
                  <a:lnTo>
                    <a:pt x="27027" y="214472"/>
                  </a:lnTo>
                  <a:lnTo>
                    <a:pt x="29559" y="200704"/>
                  </a:lnTo>
                  <a:lnTo>
                    <a:pt x="19865" y="150686"/>
                  </a:lnTo>
                  <a:lnTo>
                    <a:pt x="5692" y="97219"/>
                  </a:lnTo>
                  <a:lnTo>
                    <a:pt x="7598" y="71772"/>
                  </a:lnTo>
                  <a:lnTo>
                    <a:pt x="20839" y="36727"/>
                  </a:lnTo>
                  <a:lnTo>
                    <a:pt x="36167" y="21100"/>
                  </a:lnTo>
                  <a:lnTo>
                    <a:pt x="74604" y="1536"/>
                  </a:lnTo>
                  <a:lnTo>
                    <a:pt x="95158" y="0"/>
                  </a:lnTo>
                  <a:lnTo>
                    <a:pt x="126342" y="3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38446" y="1452932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0213" y="16641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38446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45007" y="1441591"/>
              <a:ext cx="198766" cy="200730"/>
            </a:xfrm>
            <a:custGeom>
              <a:avLst/>
              <a:gdLst/>
              <a:ahLst/>
              <a:cxnLst/>
              <a:rect l="0" t="0" r="0" b="0"/>
              <a:pathLst>
                <a:path w="198766" h="200730">
                  <a:moveTo>
                    <a:pt x="125066" y="74512"/>
                  </a:moveTo>
                  <a:lnTo>
                    <a:pt x="110411" y="21485"/>
                  </a:lnTo>
                  <a:lnTo>
                    <a:pt x="104767" y="13424"/>
                  </a:lnTo>
                  <a:lnTo>
                    <a:pt x="89138" y="1348"/>
                  </a:lnTo>
                  <a:lnTo>
                    <a:pt x="80057" y="0"/>
                  </a:lnTo>
                  <a:lnTo>
                    <a:pt x="60608" y="4741"/>
                  </a:lnTo>
                  <a:lnTo>
                    <a:pt x="35517" y="20564"/>
                  </a:lnTo>
                  <a:lnTo>
                    <a:pt x="13265" y="45659"/>
                  </a:lnTo>
                  <a:lnTo>
                    <a:pt x="5186" y="68318"/>
                  </a:lnTo>
                  <a:lnTo>
                    <a:pt x="0" y="126581"/>
                  </a:lnTo>
                  <a:lnTo>
                    <a:pt x="5530" y="153806"/>
                  </a:lnTo>
                  <a:lnTo>
                    <a:pt x="21797" y="185744"/>
                  </a:lnTo>
                  <a:lnTo>
                    <a:pt x="28144" y="194290"/>
                  </a:lnTo>
                  <a:lnTo>
                    <a:pt x="35884" y="198818"/>
                  </a:lnTo>
                  <a:lnTo>
                    <a:pt x="53844" y="200729"/>
                  </a:lnTo>
                  <a:lnTo>
                    <a:pt x="62377" y="197261"/>
                  </a:lnTo>
                  <a:lnTo>
                    <a:pt x="78096" y="184050"/>
                  </a:lnTo>
                  <a:lnTo>
                    <a:pt x="98846" y="139736"/>
                  </a:lnTo>
                  <a:lnTo>
                    <a:pt x="106784" y="117539"/>
                  </a:lnTo>
                  <a:lnTo>
                    <a:pt x="110538" y="113725"/>
                  </a:lnTo>
                  <a:lnTo>
                    <a:pt x="114211" y="114692"/>
                  </a:lnTo>
                  <a:lnTo>
                    <a:pt x="117830" y="118846"/>
                  </a:lnTo>
                  <a:lnTo>
                    <a:pt x="144673" y="173864"/>
                  </a:lnTo>
                  <a:lnTo>
                    <a:pt x="152175" y="174672"/>
                  </a:lnTo>
                  <a:lnTo>
                    <a:pt x="160686" y="170531"/>
                  </a:lnTo>
                  <a:lnTo>
                    <a:pt x="169870" y="163091"/>
                  </a:lnTo>
                  <a:lnTo>
                    <a:pt x="183193" y="139227"/>
                  </a:lnTo>
                  <a:lnTo>
                    <a:pt x="198765" y="95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54300" y="1221305"/>
              <a:ext cx="218178" cy="414533"/>
            </a:xfrm>
            <a:custGeom>
              <a:avLst/>
              <a:gdLst/>
              <a:ahLst/>
              <a:cxnLst/>
              <a:rect l="0" t="0" r="0" b="0"/>
              <a:pathLst>
                <a:path w="218178" h="414533">
                  <a:moveTo>
                    <a:pt x="0" y="0"/>
                  </a:moveTo>
                  <a:lnTo>
                    <a:pt x="0" y="58617"/>
                  </a:lnTo>
                  <a:lnTo>
                    <a:pt x="8406" y="113961"/>
                  </a:lnTo>
                  <a:lnTo>
                    <a:pt x="21331" y="176886"/>
                  </a:lnTo>
                  <a:lnTo>
                    <a:pt x="29560" y="234722"/>
                  </a:lnTo>
                  <a:lnTo>
                    <a:pt x="36575" y="282717"/>
                  </a:lnTo>
                  <a:lnTo>
                    <a:pt x="40474" y="333983"/>
                  </a:lnTo>
                  <a:lnTo>
                    <a:pt x="47856" y="387113"/>
                  </a:lnTo>
                  <a:lnTo>
                    <a:pt x="47112" y="387927"/>
                  </a:lnTo>
                  <a:lnTo>
                    <a:pt x="28301" y="353812"/>
                  </a:lnTo>
                  <a:lnTo>
                    <a:pt x="24373" y="318263"/>
                  </a:lnTo>
                  <a:lnTo>
                    <a:pt x="31269" y="284983"/>
                  </a:lnTo>
                  <a:lnTo>
                    <a:pt x="53966" y="245416"/>
                  </a:lnTo>
                  <a:lnTo>
                    <a:pt x="60544" y="237310"/>
                  </a:lnTo>
                  <a:lnTo>
                    <a:pt x="80331" y="228304"/>
                  </a:lnTo>
                  <a:lnTo>
                    <a:pt x="104723" y="225471"/>
                  </a:lnTo>
                  <a:lnTo>
                    <a:pt x="143594" y="231623"/>
                  </a:lnTo>
                  <a:lnTo>
                    <a:pt x="176687" y="247744"/>
                  </a:lnTo>
                  <a:lnTo>
                    <a:pt x="193951" y="260627"/>
                  </a:lnTo>
                  <a:lnTo>
                    <a:pt x="211236" y="286623"/>
                  </a:lnTo>
                  <a:lnTo>
                    <a:pt x="218177" y="322142"/>
                  </a:lnTo>
                  <a:lnTo>
                    <a:pt x="214644" y="356712"/>
                  </a:lnTo>
                  <a:lnTo>
                    <a:pt x="206141" y="375348"/>
                  </a:lnTo>
                  <a:lnTo>
                    <a:pt x="200599" y="383593"/>
                  </a:lnTo>
                  <a:lnTo>
                    <a:pt x="185082" y="395874"/>
                  </a:lnTo>
                  <a:lnTo>
                    <a:pt x="146524" y="413290"/>
                  </a:lnTo>
                  <a:lnTo>
                    <a:pt x="125954" y="414532"/>
                  </a:lnTo>
                  <a:lnTo>
                    <a:pt x="84152" y="405797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85927" y="1231834"/>
              <a:ext cx="42116" cy="410612"/>
            </a:xfrm>
            <a:custGeom>
              <a:avLst/>
              <a:gdLst/>
              <a:ahLst/>
              <a:cxnLst/>
              <a:rect l="0" t="0" r="0" b="0"/>
              <a:pathLst>
                <a:path w="42116" h="410612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5684" y="175939"/>
                  </a:lnTo>
                  <a:lnTo>
                    <a:pt x="22335" y="236138"/>
                  </a:lnTo>
                  <a:lnTo>
                    <a:pt x="37514" y="297422"/>
                  </a:lnTo>
                  <a:lnTo>
                    <a:pt x="41206" y="359917"/>
                  </a:lnTo>
                  <a:lnTo>
                    <a:pt x="4211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13567" y="1383460"/>
              <a:ext cx="261916" cy="231140"/>
            </a:xfrm>
            <a:custGeom>
              <a:avLst/>
              <a:gdLst/>
              <a:ahLst/>
              <a:cxnLst/>
              <a:rect l="0" t="0" r="0" b="0"/>
              <a:pathLst>
                <a:path w="261916" h="231140">
                  <a:moveTo>
                    <a:pt x="19760" y="132643"/>
                  </a:moveTo>
                  <a:lnTo>
                    <a:pt x="30938" y="121465"/>
                  </a:lnTo>
                  <a:lnTo>
                    <a:pt x="48904" y="115977"/>
                  </a:lnTo>
                  <a:lnTo>
                    <a:pt x="71317" y="111198"/>
                  </a:lnTo>
                  <a:lnTo>
                    <a:pt x="134308" y="75841"/>
                  </a:lnTo>
                  <a:lnTo>
                    <a:pt x="157554" y="54072"/>
                  </a:lnTo>
                  <a:lnTo>
                    <a:pt x="167959" y="35721"/>
                  </a:lnTo>
                  <a:lnTo>
                    <a:pt x="167692" y="27085"/>
                  </a:lnTo>
                  <a:lnTo>
                    <a:pt x="164004" y="18987"/>
                  </a:lnTo>
                  <a:lnTo>
                    <a:pt x="158036" y="11249"/>
                  </a:lnTo>
                  <a:lnTo>
                    <a:pt x="138928" y="2651"/>
                  </a:lnTo>
                  <a:lnTo>
                    <a:pt x="114837" y="0"/>
                  </a:lnTo>
                  <a:lnTo>
                    <a:pt x="53005" y="10829"/>
                  </a:lnTo>
                  <a:lnTo>
                    <a:pt x="34145" y="26641"/>
                  </a:lnTo>
                  <a:lnTo>
                    <a:pt x="19134" y="49266"/>
                  </a:lnTo>
                  <a:lnTo>
                    <a:pt x="5276" y="88312"/>
                  </a:lnTo>
                  <a:lnTo>
                    <a:pt x="0" y="143427"/>
                  </a:lnTo>
                  <a:lnTo>
                    <a:pt x="1619" y="170191"/>
                  </a:lnTo>
                  <a:lnTo>
                    <a:pt x="10137" y="193785"/>
                  </a:lnTo>
                  <a:lnTo>
                    <a:pt x="24841" y="209730"/>
                  </a:lnTo>
                  <a:lnTo>
                    <a:pt x="55970" y="225284"/>
                  </a:lnTo>
                  <a:lnTo>
                    <a:pt x="80306" y="231139"/>
                  </a:lnTo>
                  <a:lnTo>
                    <a:pt x="130764" y="225365"/>
                  </a:lnTo>
                  <a:lnTo>
                    <a:pt x="190775" y="212960"/>
                  </a:lnTo>
                  <a:lnTo>
                    <a:pt x="243010" y="192009"/>
                  </a:lnTo>
                  <a:lnTo>
                    <a:pt x="261915" y="17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765588" y="1252891"/>
            <a:ext cx="2208139" cy="442198"/>
            <a:chOff x="1765588" y="1252891"/>
            <a:chExt cx="2208139" cy="442198"/>
          </a:xfrm>
        </p:grpSpPr>
        <p:sp>
          <p:nvSpPr>
            <p:cNvPr id="57" name="Freeform 56"/>
            <p:cNvSpPr/>
            <p:nvPr/>
          </p:nvSpPr>
          <p:spPr>
            <a:xfrm>
              <a:off x="1765588" y="1350940"/>
              <a:ext cx="234939" cy="288509"/>
            </a:xfrm>
            <a:custGeom>
              <a:avLst/>
              <a:gdLst/>
              <a:ahLst/>
              <a:cxnLst/>
              <a:rect l="0" t="0" r="0" b="0"/>
              <a:pathLst>
                <a:path w="234939" h="288509">
                  <a:moveTo>
                    <a:pt x="171655" y="7236"/>
                  </a:moveTo>
                  <a:lnTo>
                    <a:pt x="144099" y="0"/>
                  </a:lnTo>
                  <a:lnTo>
                    <a:pt x="87876" y="477"/>
                  </a:lnTo>
                  <a:lnTo>
                    <a:pt x="61890" y="6572"/>
                  </a:lnTo>
                  <a:lnTo>
                    <a:pt x="42542" y="17079"/>
                  </a:lnTo>
                  <a:lnTo>
                    <a:pt x="18496" y="41738"/>
                  </a:lnTo>
                  <a:lnTo>
                    <a:pt x="2142" y="71271"/>
                  </a:lnTo>
                  <a:lnTo>
                    <a:pt x="0" y="91848"/>
                  </a:lnTo>
                  <a:lnTo>
                    <a:pt x="1066" y="102248"/>
                  </a:lnTo>
                  <a:lnTo>
                    <a:pt x="5287" y="110352"/>
                  </a:lnTo>
                  <a:lnTo>
                    <a:pt x="19335" y="122475"/>
                  </a:lnTo>
                  <a:lnTo>
                    <a:pt x="40396" y="128643"/>
                  </a:lnTo>
                  <a:lnTo>
                    <a:pt x="92045" y="132603"/>
                  </a:lnTo>
                  <a:lnTo>
                    <a:pt x="146138" y="134555"/>
                  </a:lnTo>
                  <a:lnTo>
                    <a:pt x="202653" y="148207"/>
                  </a:lnTo>
                  <a:lnTo>
                    <a:pt x="220917" y="161136"/>
                  </a:lnTo>
                  <a:lnTo>
                    <a:pt x="229063" y="169498"/>
                  </a:lnTo>
                  <a:lnTo>
                    <a:pt x="233324" y="178581"/>
                  </a:lnTo>
                  <a:lnTo>
                    <a:pt x="234938" y="198033"/>
                  </a:lnTo>
                  <a:lnTo>
                    <a:pt x="229270" y="234304"/>
                  </a:lnTo>
                  <a:lnTo>
                    <a:pt x="220268" y="254774"/>
                  </a:lnTo>
                  <a:lnTo>
                    <a:pt x="214592" y="263508"/>
                  </a:lnTo>
                  <a:lnTo>
                    <a:pt x="195807" y="276333"/>
                  </a:lnTo>
                  <a:lnTo>
                    <a:pt x="171861" y="284762"/>
                  </a:lnTo>
                  <a:lnTo>
                    <a:pt x="145620" y="288508"/>
                  </a:lnTo>
                  <a:lnTo>
                    <a:pt x="121480" y="283934"/>
                  </a:lnTo>
                  <a:lnTo>
                    <a:pt x="66370" y="259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50038" y="1431875"/>
              <a:ext cx="179322" cy="216709"/>
            </a:xfrm>
            <a:custGeom>
              <a:avLst/>
              <a:gdLst/>
              <a:ahLst/>
              <a:cxnLst/>
              <a:rect l="0" t="0" r="0" b="0"/>
              <a:pathLst>
                <a:path w="179322" h="216709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2621" y="92999"/>
                  </a:lnTo>
                  <a:lnTo>
                    <a:pt x="8556" y="156079"/>
                  </a:lnTo>
                  <a:lnTo>
                    <a:pt x="23247" y="183376"/>
                  </a:lnTo>
                  <a:lnTo>
                    <a:pt x="42417" y="206282"/>
                  </a:lnTo>
                  <a:lnTo>
                    <a:pt x="62253" y="214513"/>
                  </a:lnTo>
                  <a:lnTo>
                    <a:pt x="74094" y="216708"/>
                  </a:lnTo>
                  <a:lnTo>
                    <a:pt x="93489" y="212908"/>
                  </a:lnTo>
                  <a:lnTo>
                    <a:pt x="117562" y="197615"/>
                  </a:lnTo>
                  <a:lnTo>
                    <a:pt x="146657" y="171486"/>
                  </a:lnTo>
                  <a:lnTo>
                    <a:pt x="162301" y="145177"/>
                  </a:lnTo>
                  <a:lnTo>
                    <a:pt x="176898" y="103677"/>
                  </a:lnTo>
                  <a:lnTo>
                    <a:pt x="179321" y="66334"/>
                  </a:lnTo>
                  <a:lnTo>
                    <a:pt x="17147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95212" y="1263419"/>
              <a:ext cx="185148" cy="373747"/>
            </a:xfrm>
            <a:custGeom>
              <a:avLst/>
              <a:gdLst/>
              <a:ahLst/>
              <a:cxnLst/>
              <a:rect l="0" t="0" r="0" b="0"/>
              <a:pathLst>
                <a:path w="185148" h="373747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77101"/>
                  </a:lnTo>
                  <a:lnTo>
                    <a:pt x="10239" y="226130"/>
                  </a:lnTo>
                  <a:lnTo>
                    <a:pt x="11613" y="276532"/>
                  </a:lnTo>
                  <a:lnTo>
                    <a:pt x="17739" y="312263"/>
                  </a:lnTo>
                  <a:lnTo>
                    <a:pt x="18845" y="311120"/>
                  </a:lnTo>
                  <a:lnTo>
                    <a:pt x="23105" y="265665"/>
                  </a:lnTo>
                  <a:lnTo>
                    <a:pt x="37782" y="240413"/>
                  </a:lnTo>
                  <a:lnTo>
                    <a:pt x="50327" y="225393"/>
                  </a:lnTo>
                  <a:lnTo>
                    <a:pt x="69941" y="217158"/>
                  </a:lnTo>
                  <a:lnTo>
                    <a:pt x="81722" y="214962"/>
                  </a:lnTo>
                  <a:lnTo>
                    <a:pt x="104171" y="218761"/>
                  </a:lnTo>
                  <a:lnTo>
                    <a:pt x="147179" y="240264"/>
                  </a:lnTo>
                  <a:lnTo>
                    <a:pt x="173330" y="260183"/>
                  </a:lnTo>
                  <a:lnTo>
                    <a:pt x="182321" y="280193"/>
                  </a:lnTo>
                  <a:lnTo>
                    <a:pt x="185147" y="304685"/>
                  </a:lnTo>
                  <a:lnTo>
                    <a:pt x="182503" y="331168"/>
                  </a:lnTo>
                  <a:lnTo>
                    <a:pt x="174309" y="352297"/>
                  </a:lnTo>
                  <a:lnTo>
                    <a:pt x="168849" y="361206"/>
                  </a:lnTo>
                  <a:lnTo>
                    <a:pt x="160529" y="367146"/>
                  </a:lnTo>
                  <a:lnTo>
                    <a:pt x="138807" y="373746"/>
                  </a:lnTo>
                  <a:lnTo>
                    <a:pt x="116674" y="370440"/>
                  </a:lnTo>
                  <a:lnTo>
                    <a:pt x="87603" y="355425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553" y="1305533"/>
              <a:ext cx="10401" cy="326385"/>
            </a:xfrm>
            <a:custGeom>
              <a:avLst/>
              <a:gdLst/>
              <a:ahLst/>
              <a:cxnLst/>
              <a:rect l="0" t="0" r="0" b="0"/>
              <a:pathLst>
                <a:path w="10401" h="326385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6"/>
                  </a:lnTo>
                  <a:lnTo>
                    <a:pt x="7133" y="226607"/>
                  </a:lnTo>
                  <a:lnTo>
                    <a:pt x="9754" y="283971"/>
                  </a:lnTo>
                  <a:lnTo>
                    <a:pt x="1040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74197" y="1431875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6425" y="8333"/>
                  </a:lnTo>
                  <a:lnTo>
                    <a:pt x="101478" y="15684"/>
                  </a:lnTo>
                  <a:lnTo>
                    <a:pt x="40668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96253" y="1431875"/>
              <a:ext cx="93799" cy="189668"/>
            </a:xfrm>
            <a:custGeom>
              <a:avLst/>
              <a:gdLst/>
              <a:ahLst/>
              <a:cxnLst/>
              <a:rect l="0" t="0" r="0" b="0"/>
              <a:pathLst>
                <a:path w="93799" h="189668">
                  <a:moveTo>
                    <a:pt x="9570" y="52643"/>
                  </a:moveTo>
                  <a:lnTo>
                    <a:pt x="3505" y="92330"/>
                  </a:lnTo>
                  <a:lnTo>
                    <a:pt x="14130" y="147080"/>
                  </a:lnTo>
                  <a:lnTo>
                    <a:pt x="23919" y="184479"/>
                  </a:lnTo>
                  <a:lnTo>
                    <a:pt x="23816" y="189667"/>
                  </a:lnTo>
                  <a:lnTo>
                    <a:pt x="21407" y="189616"/>
                  </a:lnTo>
                  <a:lnTo>
                    <a:pt x="17461" y="186072"/>
                  </a:lnTo>
                  <a:lnTo>
                    <a:pt x="6319" y="164317"/>
                  </a:lnTo>
                  <a:lnTo>
                    <a:pt x="0" y="103816"/>
                  </a:lnTo>
                  <a:lnTo>
                    <a:pt x="2446" y="65855"/>
                  </a:lnTo>
                  <a:lnTo>
                    <a:pt x="8743" y="44477"/>
                  </a:lnTo>
                  <a:lnTo>
                    <a:pt x="19341" y="27177"/>
                  </a:lnTo>
                  <a:lnTo>
                    <a:pt x="34970" y="14808"/>
                  </a:lnTo>
                  <a:lnTo>
                    <a:pt x="53615" y="6582"/>
                  </a:lnTo>
                  <a:lnTo>
                    <a:pt x="93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92833" y="1466177"/>
              <a:ext cx="228846" cy="181773"/>
            </a:xfrm>
            <a:custGeom>
              <a:avLst/>
              <a:gdLst/>
              <a:ahLst/>
              <a:cxnLst/>
              <a:rect l="0" t="0" r="0" b="0"/>
              <a:pathLst>
                <a:path w="228846" h="181773">
                  <a:moveTo>
                    <a:pt x="155146" y="60455"/>
                  </a:moveTo>
                  <a:lnTo>
                    <a:pt x="145571" y="36408"/>
                  </a:lnTo>
                  <a:lnTo>
                    <a:pt x="134903" y="22081"/>
                  </a:lnTo>
                  <a:lnTo>
                    <a:pt x="110153" y="6451"/>
                  </a:lnTo>
                  <a:lnTo>
                    <a:pt x="75004" y="0"/>
                  </a:lnTo>
                  <a:lnTo>
                    <a:pt x="54797" y="4730"/>
                  </a:lnTo>
                  <a:lnTo>
                    <a:pt x="38017" y="15801"/>
                  </a:lnTo>
                  <a:lnTo>
                    <a:pt x="16586" y="41765"/>
                  </a:lnTo>
                  <a:lnTo>
                    <a:pt x="6606" y="61507"/>
                  </a:lnTo>
                  <a:lnTo>
                    <a:pt x="0" y="103530"/>
                  </a:lnTo>
                  <a:lnTo>
                    <a:pt x="4694" y="129902"/>
                  </a:lnTo>
                  <a:lnTo>
                    <a:pt x="15749" y="152152"/>
                  </a:lnTo>
                  <a:lnTo>
                    <a:pt x="32360" y="169839"/>
                  </a:lnTo>
                  <a:lnTo>
                    <a:pt x="54561" y="179260"/>
                  </a:lnTo>
                  <a:lnTo>
                    <a:pt x="67032" y="181772"/>
                  </a:lnTo>
                  <a:lnTo>
                    <a:pt x="77686" y="181107"/>
                  </a:lnTo>
                  <a:lnTo>
                    <a:pt x="95763" y="174130"/>
                  </a:lnTo>
                  <a:lnTo>
                    <a:pt x="119094" y="157047"/>
                  </a:lnTo>
                  <a:lnTo>
                    <a:pt x="130544" y="137700"/>
                  </a:lnTo>
                  <a:lnTo>
                    <a:pt x="147427" y="87151"/>
                  </a:lnTo>
                  <a:lnTo>
                    <a:pt x="151170" y="81762"/>
                  </a:lnTo>
                  <a:lnTo>
                    <a:pt x="154835" y="81679"/>
                  </a:lnTo>
                  <a:lnTo>
                    <a:pt x="158448" y="85132"/>
                  </a:lnTo>
                  <a:lnTo>
                    <a:pt x="182415" y="122369"/>
                  </a:lnTo>
                  <a:lnTo>
                    <a:pt x="228845" y="155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0761" y="1468400"/>
              <a:ext cx="169374" cy="180122"/>
            </a:xfrm>
            <a:custGeom>
              <a:avLst/>
              <a:gdLst/>
              <a:ahLst/>
              <a:cxnLst/>
              <a:rect l="0" t="0" r="0" b="0"/>
              <a:pathLst>
                <a:path w="169374" h="180122">
                  <a:moveTo>
                    <a:pt x="127259" y="5589"/>
                  </a:moveTo>
                  <a:lnTo>
                    <a:pt x="110492" y="0"/>
                  </a:lnTo>
                  <a:lnTo>
                    <a:pt x="92901" y="375"/>
                  </a:lnTo>
                  <a:lnTo>
                    <a:pt x="73385" y="5612"/>
                  </a:lnTo>
                  <a:lnTo>
                    <a:pt x="35379" y="28037"/>
                  </a:lnTo>
                  <a:lnTo>
                    <a:pt x="19743" y="43642"/>
                  </a:lnTo>
                  <a:lnTo>
                    <a:pt x="4995" y="66175"/>
                  </a:lnTo>
                  <a:lnTo>
                    <a:pt x="0" y="91788"/>
                  </a:lnTo>
                  <a:lnTo>
                    <a:pt x="6325" y="140769"/>
                  </a:lnTo>
                  <a:lnTo>
                    <a:pt x="18529" y="159646"/>
                  </a:lnTo>
                  <a:lnTo>
                    <a:pt x="26696" y="167955"/>
                  </a:lnTo>
                  <a:lnTo>
                    <a:pt x="48249" y="177188"/>
                  </a:lnTo>
                  <a:lnTo>
                    <a:pt x="72257" y="180121"/>
                  </a:lnTo>
                  <a:lnTo>
                    <a:pt x="94625" y="177525"/>
                  </a:lnTo>
                  <a:lnTo>
                    <a:pt x="145059" y="154717"/>
                  </a:lnTo>
                  <a:lnTo>
                    <a:pt x="169373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63834" y="1252891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3120" y="220598"/>
                  </a:lnTo>
                  <a:lnTo>
                    <a:pt x="11452" y="277882"/>
                  </a:lnTo>
                  <a:lnTo>
                    <a:pt x="19160" y="339159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79606" y="140029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62481" y="10528"/>
                  </a:lnTo>
                  <a:lnTo>
                    <a:pt x="108307" y="10528"/>
                  </a:lnTo>
                  <a:lnTo>
                    <a:pt x="49427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55781" y="1495046"/>
              <a:ext cx="18624" cy="157929"/>
            </a:xfrm>
            <a:custGeom>
              <a:avLst/>
              <a:gdLst/>
              <a:ahLst/>
              <a:cxnLst/>
              <a:rect l="0" t="0" r="0" b="0"/>
              <a:pathLst>
                <a:path w="18624" h="157929">
                  <a:moveTo>
                    <a:pt x="18623" y="0"/>
                  </a:moveTo>
                  <a:lnTo>
                    <a:pt x="3969" y="53028"/>
                  </a:lnTo>
                  <a:lnTo>
                    <a:pt x="0" y="109304"/>
                  </a:lnTo>
                  <a:lnTo>
                    <a:pt x="809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4404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49379" y="1484518"/>
              <a:ext cx="149170" cy="160781"/>
            </a:xfrm>
            <a:custGeom>
              <a:avLst/>
              <a:gdLst/>
              <a:ahLst/>
              <a:cxnLst/>
              <a:rect l="0" t="0" r="0" b="0"/>
              <a:pathLst>
                <a:path w="149170" h="160781">
                  <a:moveTo>
                    <a:pt x="82952" y="0"/>
                  </a:moveTo>
                  <a:lnTo>
                    <a:pt x="60596" y="0"/>
                  </a:lnTo>
                  <a:lnTo>
                    <a:pt x="43380" y="6239"/>
                  </a:lnTo>
                  <a:lnTo>
                    <a:pt x="27930" y="17980"/>
                  </a:lnTo>
                  <a:lnTo>
                    <a:pt x="13264" y="34897"/>
                  </a:lnTo>
                  <a:lnTo>
                    <a:pt x="5186" y="57234"/>
                  </a:lnTo>
                  <a:lnTo>
                    <a:pt x="0" y="109701"/>
                  </a:lnTo>
                  <a:lnTo>
                    <a:pt x="5531" y="131034"/>
                  </a:lnTo>
                  <a:lnTo>
                    <a:pt x="10281" y="139999"/>
                  </a:lnTo>
                  <a:lnTo>
                    <a:pt x="24917" y="153078"/>
                  </a:lnTo>
                  <a:lnTo>
                    <a:pt x="33734" y="158204"/>
                  </a:lnTo>
                  <a:lnTo>
                    <a:pt x="56008" y="160780"/>
                  </a:lnTo>
                  <a:lnTo>
                    <a:pt x="80336" y="156855"/>
                  </a:lnTo>
                  <a:lnTo>
                    <a:pt x="102846" y="147312"/>
                  </a:lnTo>
                  <a:lnTo>
                    <a:pt x="129661" y="123197"/>
                  </a:lnTo>
                  <a:lnTo>
                    <a:pt x="146834" y="88235"/>
                  </a:lnTo>
                  <a:lnTo>
                    <a:pt x="149169" y="64952"/>
                  </a:lnTo>
                  <a:lnTo>
                    <a:pt x="145137" y="44075"/>
                  </a:lnTo>
                  <a:lnTo>
                    <a:pt x="126605" y="14728"/>
                  </a:lnTo>
                  <a:lnTo>
                    <a:pt x="1145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58673" y="1458317"/>
              <a:ext cx="215054" cy="236772"/>
            </a:xfrm>
            <a:custGeom>
              <a:avLst/>
              <a:gdLst/>
              <a:ahLst/>
              <a:cxnLst/>
              <a:rect l="0" t="0" r="0" b="0"/>
              <a:pathLst>
                <a:path w="215054" h="236772">
                  <a:moveTo>
                    <a:pt x="0" y="78843"/>
                  </a:moveTo>
                  <a:lnTo>
                    <a:pt x="3120" y="121535"/>
                  </a:lnTo>
                  <a:lnTo>
                    <a:pt x="9065" y="174364"/>
                  </a:lnTo>
                  <a:lnTo>
                    <a:pt x="15684" y="212821"/>
                  </a:lnTo>
                  <a:lnTo>
                    <a:pt x="17475" y="214955"/>
                  </a:lnTo>
                  <a:lnTo>
                    <a:pt x="19465" y="201728"/>
                  </a:lnTo>
                  <a:lnTo>
                    <a:pt x="12515" y="140635"/>
                  </a:lnTo>
                  <a:lnTo>
                    <a:pt x="16510" y="85590"/>
                  </a:lnTo>
                  <a:lnTo>
                    <a:pt x="25299" y="43667"/>
                  </a:lnTo>
                  <a:lnTo>
                    <a:pt x="38151" y="21875"/>
                  </a:lnTo>
                  <a:lnTo>
                    <a:pt x="46491" y="12789"/>
                  </a:lnTo>
                  <a:lnTo>
                    <a:pt x="71355" y="2692"/>
                  </a:lnTo>
                  <a:lnTo>
                    <a:pt x="86175" y="0"/>
                  </a:lnTo>
                  <a:lnTo>
                    <a:pt x="108880" y="3247"/>
                  </a:lnTo>
                  <a:lnTo>
                    <a:pt x="134816" y="18230"/>
                  </a:lnTo>
                  <a:lnTo>
                    <a:pt x="164541" y="44253"/>
                  </a:lnTo>
                  <a:lnTo>
                    <a:pt x="191655" y="98696"/>
                  </a:lnTo>
                  <a:lnTo>
                    <a:pt x="202163" y="121592"/>
                  </a:lnTo>
                  <a:lnTo>
                    <a:pt x="215053" y="182594"/>
                  </a:lnTo>
                  <a:lnTo>
                    <a:pt x="210570" y="236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011707" y="2958640"/>
            <a:ext cx="2455692" cy="1073764"/>
            <a:chOff x="2011707" y="2958640"/>
            <a:chExt cx="2455692" cy="1073764"/>
          </a:xfrm>
        </p:grpSpPr>
        <p:sp>
          <p:nvSpPr>
            <p:cNvPr id="72" name="Freeform 71"/>
            <p:cNvSpPr/>
            <p:nvPr/>
          </p:nvSpPr>
          <p:spPr>
            <a:xfrm>
              <a:off x="2547896" y="305326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3961"/>
                  </a:lnTo>
                  <a:lnTo>
                    <a:pt x="18669" y="176885"/>
                  </a:lnTo>
                  <a:lnTo>
                    <a:pt x="20585" y="234722"/>
                  </a:lnTo>
                  <a:lnTo>
                    <a:pt x="22134" y="287697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68911" y="3453347"/>
              <a:ext cx="452727" cy="21058"/>
            </a:xfrm>
            <a:custGeom>
              <a:avLst/>
              <a:gdLst/>
              <a:ahLst/>
              <a:cxnLst/>
              <a:rect l="0" t="0" r="0" b="0"/>
              <a:pathLst>
                <a:path w="452727" h="21058">
                  <a:moveTo>
                    <a:pt x="452726" y="0"/>
                  </a:moveTo>
                  <a:lnTo>
                    <a:pt x="394109" y="0"/>
                  </a:lnTo>
                  <a:lnTo>
                    <a:pt x="339935" y="0"/>
                  </a:lnTo>
                  <a:lnTo>
                    <a:pt x="284174" y="0"/>
                  </a:lnTo>
                  <a:lnTo>
                    <a:pt x="228099" y="5589"/>
                  </a:lnTo>
                  <a:lnTo>
                    <a:pt x="171962" y="9553"/>
                  </a:lnTo>
                  <a:lnTo>
                    <a:pt x="115813" y="13455"/>
                  </a:lnTo>
                  <a:lnTo>
                    <a:pt x="59662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74197" y="3550462"/>
              <a:ext cx="298717" cy="351437"/>
            </a:xfrm>
            <a:custGeom>
              <a:avLst/>
              <a:gdLst/>
              <a:ahLst/>
              <a:cxnLst/>
              <a:rect l="0" t="0" r="0" b="0"/>
              <a:pathLst>
                <a:path w="298717" h="351437">
                  <a:moveTo>
                    <a:pt x="0" y="71341"/>
                  </a:moveTo>
                  <a:lnTo>
                    <a:pt x="45781" y="23465"/>
                  </a:lnTo>
                  <a:lnTo>
                    <a:pt x="84952" y="5602"/>
                  </a:lnTo>
                  <a:lnTo>
                    <a:pt x="121617" y="0"/>
                  </a:lnTo>
                  <a:lnTo>
                    <a:pt x="156527" y="3929"/>
                  </a:lnTo>
                  <a:lnTo>
                    <a:pt x="189097" y="18092"/>
                  </a:lnTo>
                  <a:lnTo>
                    <a:pt x="195085" y="25313"/>
                  </a:lnTo>
                  <a:lnTo>
                    <a:pt x="197907" y="33637"/>
                  </a:lnTo>
                  <a:lnTo>
                    <a:pt x="198618" y="42695"/>
                  </a:lnTo>
                  <a:lnTo>
                    <a:pt x="193169" y="62119"/>
                  </a:lnTo>
                  <a:lnTo>
                    <a:pt x="176948" y="89665"/>
                  </a:lnTo>
                  <a:lnTo>
                    <a:pt x="150506" y="119934"/>
                  </a:lnTo>
                  <a:lnTo>
                    <a:pt x="124142" y="135781"/>
                  </a:lnTo>
                  <a:lnTo>
                    <a:pt x="120196" y="136528"/>
                  </a:lnTo>
                  <a:lnTo>
                    <a:pt x="119905" y="134686"/>
                  </a:lnTo>
                  <a:lnTo>
                    <a:pt x="122050" y="131119"/>
                  </a:lnTo>
                  <a:lnTo>
                    <a:pt x="141838" y="120508"/>
                  </a:lnTo>
                  <a:lnTo>
                    <a:pt x="160135" y="119709"/>
                  </a:lnTo>
                  <a:lnTo>
                    <a:pt x="218096" y="125760"/>
                  </a:lnTo>
                  <a:lnTo>
                    <a:pt x="250624" y="140627"/>
                  </a:lnTo>
                  <a:lnTo>
                    <a:pt x="267756" y="153218"/>
                  </a:lnTo>
                  <a:lnTo>
                    <a:pt x="284965" y="179049"/>
                  </a:lnTo>
                  <a:lnTo>
                    <a:pt x="297473" y="208929"/>
                  </a:lnTo>
                  <a:lnTo>
                    <a:pt x="298716" y="232707"/>
                  </a:lnTo>
                  <a:lnTo>
                    <a:pt x="289720" y="272401"/>
                  </a:lnTo>
                  <a:lnTo>
                    <a:pt x="277333" y="297572"/>
                  </a:lnTo>
                  <a:lnTo>
                    <a:pt x="249458" y="324896"/>
                  </a:lnTo>
                  <a:lnTo>
                    <a:pt x="212083" y="345470"/>
                  </a:lnTo>
                  <a:lnTo>
                    <a:pt x="172543" y="351436"/>
                  </a:lnTo>
                  <a:lnTo>
                    <a:pt x="149215" y="348686"/>
                  </a:lnTo>
                  <a:lnTo>
                    <a:pt x="94995" y="325770"/>
                  </a:lnTo>
                  <a:lnTo>
                    <a:pt x="52642" y="302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58869" y="3547891"/>
              <a:ext cx="283909" cy="268991"/>
            </a:xfrm>
            <a:custGeom>
              <a:avLst/>
              <a:gdLst/>
              <a:ahLst/>
              <a:cxnLst/>
              <a:rect l="0" t="0" r="0" b="0"/>
              <a:pathLst>
                <a:path w="283909" h="268991">
                  <a:moveTo>
                    <a:pt x="157566" y="105497"/>
                  </a:moveTo>
                  <a:lnTo>
                    <a:pt x="138438" y="51623"/>
                  </a:lnTo>
                  <a:lnTo>
                    <a:pt x="119793" y="22074"/>
                  </a:lnTo>
                  <a:lnTo>
                    <a:pt x="102173" y="5639"/>
                  </a:lnTo>
                  <a:lnTo>
                    <a:pt x="92561" y="1491"/>
                  </a:lnTo>
                  <a:lnTo>
                    <a:pt x="72523" y="0"/>
                  </a:lnTo>
                  <a:lnTo>
                    <a:pt x="63436" y="3580"/>
                  </a:lnTo>
                  <a:lnTo>
                    <a:pt x="24750" y="38567"/>
                  </a:lnTo>
                  <a:lnTo>
                    <a:pt x="8899" y="65389"/>
                  </a:lnTo>
                  <a:lnTo>
                    <a:pt x="1468" y="121535"/>
                  </a:lnTo>
                  <a:lnTo>
                    <a:pt x="0" y="178898"/>
                  </a:lnTo>
                  <a:lnTo>
                    <a:pt x="5299" y="229701"/>
                  </a:lnTo>
                  <a:lnTo>
                    <a:pt x="19903" y="257202"/>
                  </a:lnTo>
                  <a:lnTo>
                    <a:pt x="28356" y="262786"/>
                  </a:lnTo>
                  <a:lnTo>
                    <a:pt x="50226" y="268990"/>
                  </a:lnTo>
                  <a:lnTo>
                    <a:pt x="72425" y="265508"/>
                  </a:lnTo>
                  <a:lnTo>
                    <a:pt x="101533" y="250394"/>
                  </a:lnTo>
                  <a:lnTo>
                    <a:pt x="132330" y="224326"/>
                  </a:lnTo>
                  <a:lnTo>
                    <a:pt x="148269" y="198028"/>
                  </a:lnTo>
                  <a:lnTo>
                    <a:pt x="162965" y="156530"/>
                  </a:lnTo>
                  <a:lnTo>
                    <a:pt x="165814" y="131298"/>
                  </a:lnTo>
                  <a:lnTo>
                    <a:pt x="167744" y="126207"/>
                  </a:lnTo>
                  <a:lnTo>
                    <a:pt x="170201" y="126323"/>
                  </a:lnTo>
                  <a:lnTo>
                    <a:pt x="176049" y="135810"/>
                  </a:lnTo>
                  <a:lnTo>
                    <a:pt x="192456" y="167377"/>
                  </a:lnTo>
                  <a:lnTo>
                    <a:pt x="217880" y="196489"/>
                  </a:lnTo>
                  <a:lnTo>
                    <a:pt x="237795" y="204430"/>
                  </a:lnTo>
                  <a:lnTo>
                    <a:pt x="283908" y="210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84932" y="352704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1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88008" y="3171967"/>
              <a:ext cx="204660" cy="515905"/>
            </a:xfrm>
            <a:custGeom>
              <a:avLst/>
              <a:gdLst/>
              <a:ahLst/>
              <a:cxnLst/>
              <a:rect l="0" t="0" r="0" b="0"/>
              <a:pathLst>
                <a:path w="204660" h="515905">
                  <a:moveTo>
                    <a:pt x="186520" y="176095"/>
                  </a:moveTo>
                  <a:lnTo>
                    <a:pt x="137022" y="234658"/>
                  </a:lnTo>
                  <a:lnTo>
                    <a:pt x="95241" y="292428"/>
                  </a:lnTo>
                  <a:lnTo>
                    <a:pt x="71627" y="352953"/>
                  </a:lnTo>
                  <a:lnTo>
                    <a:pt x="46045" y="407442"/>
                  </a:lnTo>
                  <a:lnTo>
                    <a:pt x="34284" y="440394"/>
                  </a:lnTo>
                  <a:lnTo>
                    <a:pt x="31122" y="465916"/>
                  </a:lnTo>
                  <a:lnTo>
                    <a:pt x="35956" y="486618"/>
                  </a:lnTo>
                  <a:lnTo>
                    <a:pt x="40520" y="495414"/>
                  </a:lnTo>
                  <a:lnTo>
                    <a:pt x="54951" y="508307"/>
                  </a:lnTo>
                  <a:lnTo>
                    <a:pt x="63712" y="513383"/>
                  </a:lnTo>
                  <a:lnTo>
                    <a:pt x="82806" y="515904"/>
                  </a:lnTo>
                  <a:lnTo>
                    <a:pt x="123659" y="507990"/>
                  </a:lnTo>
                  <a:lnTo>
                    <a:pt x="149437" y="492933"/>
                  </a:lnTo>
                  <a:lnTo>
                    <a:pt x="193365" y="453124"/>
                  </a:lnTo>
                  <a:lnTo>
                    <a:pt x="196932" y="443839"/>
                  </a:lnTo>
                  <a:lnTo>
                    <a:pt x="197777" y="421044"/>
                  </a:lnTo>
                  <a:lnTo>
                    <a:pt x="191675" y="387493"/>
                  </a:lnTo>
                  <a:lnTo>
                    <a:pt x="170727" y="345884"/>
                  </a:lnTo>
                  <a:lnTo>
                    <a:pt x="116261" y="285078"/>
                  </a:lnTo>
                  <a:lnTo>
                    <a:pt x="59957" y="234597"/>
                  </a:lnTo>
                  <a:lnTo>
                    <a:pt x="16013" y="175685"/>
                  </a:lnTo>
                  <a:lnTo>
                    <a:pt x="3159" y="143218"/>
                  </a:lnTo>
                  <a:lnTo>
                    <a:pt x="0" y="105652"/>
                  </a:lnTo>
                  <a:lnTo>
                    <a:pt x="7122" y="71775"/>
                  </a:lnTo>
                  <a:lnTo>
                    <a:pt x="17491" y="50182"/>
                  </a:lnTo>
                  <a:lnTo>
                    <a:pt x="36137" y="32006"/>
                  </a:lnTo>
                  <a:lnTo>
                    <a:pt x="80646" y="6863"/>
                  </a:lnTo>
                  <a:lnTo>
                    <a:pt x="118235" y="0"/>
                  </a:lnTo>
                  <a:lnTo>
                    <a:pt x="142133" y="4634"/>
                  </a:lnTo>
                  <a:lnTo>
                    <a:pt x="172198" y="20397"/>
                  </a:lnTo>
                  <a:lnTo>
                    <a:pt x="187174" y="34366"/>
                  </a:lnTo>
                  <a:lnTo>
                    <a:pt x="197729" y="52273"/>
                  </a:lnTo>
                  <a:lnTo>
                    <a:pt x="204659" y="87674"/>
                  </a:lnTo>
                  <a:lnTo>
                    <a:pt x="198860" y="137718"/>
                  </a:lnTo>
                  <a:lnTo>
                    <a:pt x="197049" y="155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11707" y="2958640"/>
              <a:ext cx="2455692" cy="1073764"/>
            </a:xfrm>
            <a:custGeom>
              <a:avLst/>
              <a:gdLst/>
              <a:ahLst/>
              <a:cxnLst/>
              <a:rect l="0" t="0" r="0" b="0"/>
              <a:pathLst>
                <a:path w="2455692" h="1073764">
                  <a:moveTo>
                    <a:pt x="1136313" y="31453"/>
                  </a:moveTo>
                  <a:lnTo>
                    <a:pt x="1077697" y="31453"/>
                  </a:lnTo>
                  <a:lnTo>
                    <a:pt x="1024692" y="23047"/>
                  </a:lnTo>
                  <a:lnTo>
                    <a:pt x="972975" y="13241"/>
                  </a:lnTo>
                  <a:lnTo>
                    <a:pt x="912716" y="10958"/>
                  </a:lnTo>
                  <a:lnTo>
                    <a:pt x="858712" y="4973"/>
                  </a:lnTo>
                  <a:lnTo>
                    <a:pt x="803847" y="1381"/>
                  </a:lnTo>
                  <a:lnTo>
                    <a:pt x="750546" y="316"/>
                  </a:lnTo>
                  <a:lnTo>
                    <a:pt x="697708" y="0"/>
                  </a:lnTo>
                  <a:lnTo>
                    <a:pt x="640754" y="7129"/>
                  </a:lnTo>
                  <a:lnTo>
                    <a:pt x="586668" y="11768"/>
                  </a:lnTo>
                  <a:lnTo>
                    <a:pt x="534248" y="25750"/>
                  </a:lnTo>
                  <a:lnTo>
                    <a:pt x="477141" y="41548"/>
                  </a:lnTo>
                  <a:lnTo>
                    <a:pt x="420540" y="61523"/>
                  </a:lnTo>
                  <a:lnTo>
                    <a:pt x="363779" y="87999"/>
                  </a:lnTo>
                  <a:lnTo>
                    <a:pt x="303160" y="128341"/>
                  </a:lnTo>
                  <a:lnTo>
                    <a:pt x="252553" y="168745"/>
                  </a:lnTo>
                  <a:lnTo>
                    <a:pt x="190450" y="226611"/>
                  </a:lnTo>
                  <a:lnTo>
                    <a:pt x="134792" y="285172"/>
                  </a:lnTo>
                  <a:lnTo>
                    <a:pt x="91624" y="345249"/>
                  </a:lnTo>
                  <a:lnTo>
                    <a:pt x="56999" y="394604"/>
                  </a:lnTo>
                  <a:lnTo>
                    <a:pt x="34866" y="449414"/>
                  </a:lnTo>
                  <a:lnTo>
                    <a:pt x="12296" y="505301"/>
                  </a:lnTo>
                  <a:lnTo>
                    <a:pt x="1816" y="566990"/>
                  </a:lnTo>
                  <a:lnTo>
                    <a:pt x="0" y="618159"/>
                  </a:lnTo>
                  <a:lnTo>
                    <a:pt x="7792" y="671041"/>
                  </a:lnTo>
                  <a:lnTo>
                    <a:pt x="18409" y="703322"/>
                  </a:lnTo>
                  <a:lnTo>
                    <a:pt x="57008" y="757656"/>
                  </a:lnTo>
                  <a:lnTo>
                    <a:pt x="117545" y="810341"/>
                  </a:lnTo>
                  <a:lnTo>
                    <a:pt x="175256" y="845628"/>
                  </a:lnTo>
                  <a:lnTo>
                    <a:pt x="236062" y="875159"/>
                  </a:lnTo>
                  <a:lnTo>
                    <a:pt x="290858" y="898104"/>
                  </a:lnTo>
                  <a:lnTo>
                    <a:pt x="343622" y="915115"/>
                  </a:lnTo>
                  <a:lnTo>
                    <a:pt x="399365" y="935329"/>
                  </a:lnTo>
                  <a:lnTo>
                    <a:pt x="449505" y="949435"/>
                  </a:lnTo>
                  <a:lnTo>
                    <a:pt x="501406" y="966613"/>
                  </a:lnTo>
                  <a:lnTo>
                    <a:pt x="553829" y="980931"/>
                  </a:lnTo>
                  <a:lnTo>
                    <a:pt x="609473" y="996250"/>
                  </a:lnTo>
                  <a:lnTo>
                    <a:pt x="668125" y="1010541"/>
                  </a:lnTo>
                  <a:lnTo>
                    <a:pt x="712541" y="1017994"/>
                  </a:lnTo>
                  <a:lnTo>
                    <a:pt x="773665" y="1026101"/>
                  </a:lnTo>
                  <a:lnTo>
                    <a:pt x="825311" y="1035602"/>
                  </a:lnTo>
                  <a:lnTo>
                    <a:pt x="885067" y="1040237"/>
                  </a:lnTo>
                  <a:lnTo>
                    <a:pt x="944095" y="1049039"/>
                  </a:lnTo>
                  <a:lnTo>
                    <a:pt x="996482" y="1055110"/>
                  </a:lnTo>
                  <a:lnTo>
                    <a:pt x="1042629" y="1060835"/>
                  </a:lnTo>
                  <a:lnTo>
                    <a:pt x="1105046" y="1062532"/>
                  </a:lnTo>
                  <a:lnTo>
                    <a:pt x="1158634" y="1066154"/>
                  </a:lnTo>
                  <a:lnTo>
                    <a:pt x="1213772" y="1072269"/>
                  </a:lnTo>
                  <a:lnTo>
                    <a:pt x="1266889" y="1073328"/>
                  </a:lnTo>
                  <a:lnTo>
                    <a:pt x="1315902" y="1073642"/>
                  </a:lnTo>
                  <a:lnTo>
                    <a:pt x="1376828" y="1073735"/>
                  </a:lnTo>
                  <a:lnTo>
                    <a:pt x="1429975" y="1073763"/>
                  </a:lnTo>
                  <a:lnTo>
                    <a:pt x="1492126" y="1068182"/>
                  </a:lnTo>
                  <a:lnTo>
                    <a:pt x="1545636" y="1064708"/>
                  </a:lnTo>
                  <a:lnTo>
                    <a:pt x="1607894" y="1063679"/>
                  </a:lnTo>
                  <a:lnTo>
                    <a:pt x="1669842" y="1056096"/>
                  </a:lnTo>
                  <a:lnTo>
                    <a:pt x="1722806" y="1050265"/>
                  </a:lnTo>
                  <a:lnTo>
                    <a:pt x="1785379" y="1042082"/>
                  </a:lnTo>
                  <a:lnTo>
                    <a:pt x="1841235" y="1027674"/>
                  </a:lnTo>
                  <a:lnTo>
                    <a:pt x="1902634" y="1018874"/>
                  </a:lnTo>
                  <a:lnTo>
                    <a:pt x="1957239" y="1003287"/>
                  </a:lnTo>
                  <a:lnTo>
                    <a:pt x="2015729" y="985997"/>
                  </a:lnTo>
                  <a:lnTo>
                    <a:pt x="2072694" y="960151"/>
                  </a:lnTo>
                  <a:lnTo>
                    <a:pt x="2125906" y="939532"/>
                  </a:lnTo>
                  <a:lnTo>
                    <a:pt x="2174328" y="911860"/>
                  </a:lnTo>
                  <a:lnTo>
                    <a:pt x="2228346" y="878534"/>
                  </a:lnTo>
                  <a:lnTo>
                    <a:pt x="2288747" y="833984"/>
                  </a:lnTo>
                  <a:lnTo>
                    <a:pt x="2351547" y="774389"/>
                  </a:lnTo>
                  <a:lnTo>
                    <a:pt x="2386965" y="732837"/>
                  </a:lnTo>
                  <a:lnTo>
                    <a:pt x="2416838" y="679915"/>
                  </a:lnTo>
                  <a:lnTo>
                    <a:pt x="2436864" y="625571"/>
                  </a:lnTo>
                  <a:lnTo>
                    <a:pt x="2455691" y="563413"/>
                  </a:lnTo>
                  <a:lnTo>
                    <a:pt x="2453074" y="501216"/>
                  </a:lnTo>
                  <a:lnTo>
                    <a:pt x="2441292" y="445777"/>
                  </a:lnTo>
                  <a:lnTo>
                    <a:pt x="2416991" y="382675"/>
                  </a:lnTo>
                  <a:lnTo>
                    <a:pt x="2385469" y="321160"/>
                  </a:lnTo>
                  <a:lnTo>
                    <a:pt x="2334771" y="262094"/>
                  </a:lnTo>
                  <a:lnTo>
                    <a:pt x="2279546" y="208451"/>
                  </a:lnTo>
                  <a:lnTo>
                    <a:pt x="2218297" y="170813"/>
                  </a:lnTo>
                  <a:lnTo>
                    <a:pt x="2191556" y="155413"/>
                  </a:lnTo>
                  <a:lnTo>
                    <a:pt x="2165696" y="139152"/>
                  </a:lnTo>
                  <a:lnTo>
                    <a:pt x="2107911" y="112273"/>
                  </a:lnTo>
                  <a:lnTo>
                    <a:pt x="2052685" y="91590"/>
                  </a:lnTo>
                  <a:lnTo>
                    <a:pt x="1991368" y="65296"/>
                  </a:lnTo>
                  <a:lnTo>
                    <a:pt x="1935605" y="45788"/>
                  </a:lnTo>
                  <a:lnTo>
                    <a:pt x="1873612" y="31511"/>
                  </a:lnTo>
                  <a:lnTo>
                    <a:pt x="1816467" y="24061"/>
                  </a:lnTo>
                  <a:lnTo>
                    <a:pt x="1760540" y="18734"/>
                  </a:lnTo>
                  <a:lnTo>
                    <a:pt x="1701465" y="12867"/>
                  </a:lnTo>
                  <a:lnTo>
                    <a:pt x="1639582" y="10884"/>
                  </a:lnTo>
                  <a:lnTo>
                    <a:pt x="1582298" y="11662"/>
                  </a:lnTo>
                  <a:lnTo>
                    <a:pt x="1525923" y="18748"/>
                  </a:lnTo>
                  <a:lnTo>
                    <a:pt x="1469727" y="26084"/>
                  </a:lnTo>
                  <a:lnTo>
                    <a:pt x="1411010" y="37628"/>
                  </a:lnTo>
                  <a:lnTo>
                    <a:pt x="1388997" y="41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63792" y="2979564"/>
              <a:ext cx="389556" cy="41329"/>
            </a:xfrm>
            <a:custGeom>
              <a:avLst/>
              <a:gdLst/>
              <a:ahLst/>
              <a:cxnLst/>
              <a:rect l="0" t="0" r="0" b="0"/>
              <a:pathLst>
                <a:path w="389556" h="41329">
                  <a:moveTo>
                    <a:pt x="389555" y="31586"/>
                  </a:moveTo>
                  <a:lnTo>
                    <a:pt x="372787" y="25997"/>
                  </a:lnTo>
                  <a:lnTo>
                    <a:pt x="355196" y="26372"/>
                  </a:lnTo>
                  <a:lnTo>
                    <a:pt x="302622" y="38135"/>
                  </a:lnTo>
                  <a:lnTo>
                    <a:pt x="240235" y="41328"/>
                  </a:lnTo>
                  <a:lnTo>
                    <a:pt x="182765" y="36370"/>
                  </a:lnTo>
                  <a:lnTo>
                    <a:pt x="128042" y="24125"/>
                  </a:lnTo>
                  <a:lnTo>
                    <a:pt x="77973" y="13908"/>
                  </a:lnTo>
                  <a:lnTo>
                    <a:pt x="17482" y="30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577217" y="2168870"/>
            <a:ext cx="6437356" cy="947566"/>
            <a:chOff x="1577217" y="2168870"/>
            <a:chExt cx="6437356" cy="947566"/>
          </a:xfrm>
        </p:grpSpPr>
        <p:sp>
          <p:nvSpPr>
            <p:cNvPr id="81" name="Freeform 80"/>
            <p:cNvSpPr/>
            <p:nvPr/>
          </p:nvSpPr>
          <p:spPr>
            <a:xfrm>
              <a:off x="1577217" y="2214735"/>
              <a:ext cx="432051" cy="323981"/>
            </a:xfrm>
            <a:custGeom>
              <a:avLst/>
              <a:gdLst/>
              <a:ahLst/>
              <a:cxnLst/>
              <a:rect l="0" t="0" r="0" b="0"/>
              <a:pathLst>
                <a:path w="432051" h="323981">
                  <a:moveTo>
                    <a:pt x="128399" y="312104"/>
                  </a:moveTo>
                  <a:lnTo>
                    <a:pt x="117221" y="323282"/>
                  </a:lnTo>
                  <a:lnTo>
                    <a:pt x="115098" y="323066"/>
                  </a:lnTo>
                  <a:lnTo>
                    <a:pt x="114852" y="319412"/>
                  </a:lnTo>
                  <a:lnTo>
                    <a:pt x="132348" y="258657"/>
                  </a:lnTo>
                  <a:lnTo>
                    <a:pt x="158594" y="196220"/>
                  </a:lnTo>
                  <a:lnTo>
                    <a:pt x="183516" y="140519"/>
                  </a:lnTo>
                  <a:lnTo>
                    <a:pt x="208057" y="81451"/>
                  </a:lnTo>
                  <a:lnTo>
                    <a:pt x="231251" y="18561"/>
                  </a:lnTo>
                  <a:lnTo>
                    <a:pt x="242741" y="1876"/>
                  </a:lnTo>
                  <a:lnTo>
                    <a:pt x="247911" y="0"/>
                  </a:lnTo>
                  <a:lnTo>
                    <a:pt x="252527" y="2260"/>
                  </a:lnTo>
                  <a:lnTo>
                    <a:pt x="260776" y="14128"/>
                  </a:lnTo>
                  <a:lnTo>
                    <a:pt x="283900" y="71764"/>
                  </a:lnTo>
                  <a:lnTo>
                    <a:pt x="299386" y="111301"/>
                  </a:lnTo>
                  <a:lnTo>
                    <a:pt x="312043" y="170230"/>
                  </a:lnTo>
                  <a:lnTo>
                    <a:pt x="334687" y="227217"/>
                  </a:lnTo>
                  <a:lnTo>
                    <a:pt x="358495" y="286021"/>
                  </a:lnTo>
                  <a:lnTo>
                    <a:pt x="372570" y="321143"/>
                  </a:lnTo>
                  <a:lnTo>
                    <a:pt x="371898" y="323980"/>
                  </a:lnTo>
                  <a:lnTo>
                    <a:pt x="315679" y="273415"/>
                  </a:lnTo>
                  <a:lnTo>
                    <a:pt x="258021" y="231378"/>
                  </a:lnTo>
                  <a:lnTo>
                    <a:pt x="198804" y="204478"/>
                  </a:lnTo>
                  <a:lnTo>
                    <a:pt x="144646" y="180447"/>
                  </a:lnTo>
                  <a:lnTo>
                    <a:pt x="83905" y="153777"/>
                  </a:lnTo>
                  <a:lnTo>
                    <a:pt x="28017" y="130008"/>
                  </a:lnTo>
                  <a:lnTo>
                    <a:pt x="0" y="119069"/>
                  </a:lnTo>
                  <a:lnTo>
                    <a:pt x="686" y="119073"/>
                  </a:lnTo>
                  <a:lnTo>
                    <a:pt x="11976" y="121028"/>
                  </a:lnTo>
                  <a:lnTo>
                    <a:pt x="70506" y="122385"/>
                  </a:lnTo>
                  <a:lnTo>
                    <a:pt x="125239" y="122551"/>
                  </a:lnTo>
                  <a:lnTo>
                    <a:pt x="177991" y="119463"/>
                  </a:lnTo>
                  <a:lnTo>
                    <a:pt x="228142" y="113524"/>
                  </a:lnTo>
                  <a:lnTo>
                    <a:pt x="291514" y="103946"/>
                  </a:lnTo>
                  <a:lnTo>
                    <a:pt x="342976" y="94190"/>
                  </a:lnTo>
                  <a:lnTo>
                    <a:pt x="394099" y="85060"/>
                  </a:lnTo>
                  <a:lnTo>
                    <a:pt x="424692" y="82514"/>
                  </a:lnTo>
                  <a:lnTo>
                    <a:pt x="431213" y="84175"/>
                  </a:lnTo>
                  <a:lnTo>
                    <a:pt x="432050" y="87621"/>
                  </a:lnTo>
                  <a:lnTo>
                    <a:pt x="429099" y="92259"/>
                  </a:lnTo>
                  <a:lnTo>
                    <a:pt x="370688" y="130028"/>
                  </a:lnTo>
                  <a:lnTo>
                    <a:pt x="310871" y="171761"/>
                  </a:lnTo>
                  <a:lnTo>
                    <a:pt x="250108" y="213841"/>
                  </a:lnTo>
                  <a:lnTo>
                    <a:pt x="188544" y="266870"/>
                  </a:lnTo>
                  <a:lnTo>
                    <a:pt x="162207" y="282714"/>
                  </a:lnTo>
                  <a:lnTo>
                    <a:pt x="136466" y="299106"/>
                  </a:lnTo>
                  <a:lnTo>
                    <a:pt x="96814" y="322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28261" y="2232041"/>
              <a:ext cx="9066" cy="315856"/>
            </a:xfrm>
            <a:custGeom>
              <a:avLst/>
              <a:gdLst/>
              <a:ahLst/>
              <a:cxnLst/>
              <a:rect l="0" t="0" r="0" b="0"/>
              <a:pathLst>
                <a:path w="9066" h="315856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472" y="176885"/>
                  </a:lnTo>
                  <a:lnTo>
                    <a:pt x="8948" y="234722"/>
                  </a:lnTo>
                  <a:lnTo>
                    <a:pt x="9050" y="295913"/>
                  </a:lnTo>
                  <a:lnTo>
                    <a:pt x="906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47813" y="2232041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18642" y="0"/>
                  </a:lnTo>
                  <a:lnTo>
                    <a:pt x="267158" y="3120"/>
                  </a:lnTo>
                  <a:lnTo>
                    <a:pt x="219148" y="11453"/>
                  </a:lnTo>
                  <a:lnTo>
                    <a:pt x="167878" y="21331"/>
                  </a:lnTo>
                  <a:lnTo>
                    <a:pt x="115642" y="28547"/>
                  </a:lnTo>
                  <a:lnTo>
                    <a:pt x="66240" y="33805"/>
                  </a:lnTo>
                  <a:lnTo>
                    <a:pt x="28205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58858" y="2189927"/>
              <a:ext cx="172028" cy="379027"/>
            </a:xfrm>
            <a:custGeom>
              <a:avLst/>
              <a:gdLst/>
              <a:ahLst/>
              <a:cxnLst/>
              <a:rect l="0" t="0" r="0" b="0"/>
              <a:pathLst>
                <a:path w="172028" h="3790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0315" y="204694"/>
                  </a:lnTo>
                  <a:lnTo>
                    <a:pt x="24624" y="268028"/>
                  </a:lnTo>
                  <a:lnTo>
                    <a:pt x="29863" y="324302"/>
                  </a:lnTo>
                  <a:lnTo>
                    <a:pt x="30579" y="356654"/>
                  </a:lnTo>
                  <a:lnTo>
                    <a:pt x="28430" y="364111"/>
                  </a:lnTo>
                  <a:lnTo>
                    <a:pt x="24658" y="365573"/>
                  </a:lnTo>
                  <a:lnTo>
                    <a:pt x="19804" y="363038"/>
                  </a:lnTo>
                  <a:lnTo>
                    <a:pt x="11290" y="347744"/>
                  </a:lnTo>
                  <a:lnTo>
                    <a:pt x="5947" y="326518"/>
                  </a:lnTo>
                  <a:lnTo>
                    <a:pt x="9318" y="268169"/>
                  </a:lnTo>
                  <a:lnTo>
                    <a:pt x="15454" y="233096"/>
                  </a:lnTo>
                  <a:lnTo>
                    <a:pt x="20686" y="224417"/>
                  </a:lnTo>
                  <a:lnTo>
                    <a:pt x="35859" y="211655"/>
                  </a:lnTo>
                  <a:lnTo>
                    <a:pt x="57421" y="205203"/>
                  </a:lnTo>
                  <a:lnTo>
                    <a:pt x="69721" y="203483"/>
                  </a:lnTo>
                  <a:lnTo>
                    <a:pt x="89628" y="207810"/>
                  </a:lnTo>
                  <a:lnTo>
                    <a:pt x="121472" y="229652"/>
                  </a:lnTo>
                  <a:lnTo>
                    <a:pt x="149122" y="272138"/>
                  </a:lnTo>
                  <a:lnTo>
                    <a:pt x="170892" y="326172"/>
                  </a:lnTo>
                  <a:lnTo>
                    <a:pt x="172027" y="347347"/>
                  </a:lnTo>
                  <a:lnTo>
                    <a:pt x="16802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62832" y="2361498"/>
              <a:ext cx="185148" cy="206118"/>
            </a:xfrm>
            <a:custGeom>
              <a:avLst/>
              <a:gdLst/>
              <a:ahLst/>
              <a:cxnLst/>
              <a:rect l="0" t="0" r="0" b="0"/>
              <a:pathLst>
                <a:path w="185148" h="206118">
                  <a:moveTo>
                    <a:pt x="27219" y="133755"/>
                  </a:moveTo>
                  <a:lnTo>
                    <a:pt x="38398" y="116988"/>
                  </a:lnTo>
                  <a:lnTo>
                    <a:pt x="53244" y="105636"/>
                  </a:lnTo>
                  <a:lnTo>
                    <a:pt x="116677" y="72217"/>
                  </a:lnTo>
                  <a:lnTo>
                    <a:pt x="138993" y="52481"/>
                  </a:lnTo>
                  <a:lnTo>
                    <a:pt x="142679" y="44477"/>
                  </a:lnTo>
                  <a:lnTo>
                    <a:pt x="143656" y="26226"/>
                  </a:lnTo>
                  <a:lnTo>
                    <a:pt x="139939" y="18785"/>
                  </a:lnTo>
                  <a:lnTo>
                    <a:pt x="126450" y="7398"/>
                  </a:lnTo>
                  <a:lnTo>
                    <a:pt x="93536" y="0"/>
                  </a:lnTo>
                  <a:lnTo>
                    <a:pt x="70731" y="4508"/>
                  </a:lnTo>
                  <a:lnTo>
                    <a:pt x="41282" y="20201"/>
                  </a:lnTo>
                  <a:lnTo>
                    <a:pt x="25280" y="35324"/>
                  </a:lnTo>
                  <a:lnTo>
                    <a:pt x="10370" y="57643"/>
                  </a:lnTo>
                  <a:lnTo>
                    <a:pt x="0" y="96516"/>
                  </a:lnTo>
                  <a:lnTo>
                    <a:pt x="2517" y="137669"/>
                  </a:lnTo>
                  <a:lnTo>
                    <a:pt x="10781" y="159282"/>
                  </a:lnTo>
                  <a:lnTo>
                    <a:pt x="35151" y="192220"/>
                  </a:lnTo>
                  <a:lnTo>
                    <a:pt x="54921" y="200684"/>
                  </a:lnTo>
                  <a:lnTo>
                    <a:pt x="105741" y="206117"/>
                  </a:lnTo>
                  <a:lnTo>
                    <a:pt x="160219" y="198946"/>
                  </a:lnTo>
                  <a:lnTo>
                    <a:pt x="185147" y="196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79647" y="2168870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6863"/>
                  </a:lnTo>
                  <a:lnTo>
                    <a:pt x="0" y="285977"/>
                  </a:lnTo>
                  <a:lnTo>
                    <a:pt x="5590" y="336768"/>
                  </a:lnTo>
                  <a:lnTo>
                    <a:pt x="9553" y="398408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53305" y="235838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24810" y="3120"/>
                  </a:lnTo>
                  <a:lnTo>
                    <a:pt x="171269" y="14654"/>
                  </a:lnTo>
                  <a:lnTo>
                    <a:pt x="113064" y="28547"/>
                  </a:lnTo>
                  <a:lnTo>
                    <a:pt x="59119" y="309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27046" y="2363950"/>
              <a:ext cx="137445" cy="166635"/>
            </a:xfrm>
            <a:custGeom>
              <a:avLst/>
              <a:gdLst/>
              <a:ahLst/>
              <a:cxnLst/>
              <a:rect l="0" t="0" r="0" b="0"/>
              <a:pathLst>
                <a:path w="137445" h="166635">
                  <a:moveTo>
                    <a:pt x="0" y="99718"/>
                  </a:moveTo>
                  <a:lnTo>
                    <a:pt x="61111" y="81760"/>
                  </a:lnTo>
                  <a:lnTo>
                    <a:pt x="92976" y="70350"/>
                  </a:lnTo>
                  <a:lnTo>
                    <a:pt x="132665" y="39424"/>
                  </a:lnTo>
                  <a:lnTo>
                    <a:pt x="136406" y="31446"/>
                  </a:lnTo>
                  <a:lnTo>
                    <a:pt x="137444" y="13223"/>
                  </a:lnTo>
                  <a:lnTo>
                    <a:pt x="132574" y="6960"/>
                  </a:lnTo>
                  <a:lnTo>
                    <a:pt x="114684" y="0"/>
                  </a:lnTo>
                  <a:lnTo>
                    <a:pt x="78304" y="1672"/>
                  </a:lnTo>
                  <a:lnTo>
                    <a:pt x="57809" y="9739"/>
                  </a:lnTo>
                  <a:lnTo>
                    <a:pt x="49068" y="15165"/>
                  </a:lnTo>
                  <a:lnTo>
                    <a:pt x="36236" y="30554"/>
                  </a:lnTo>
                  <a:lnTo>
                    <a:pt x="10937" y="89588"/>
                  </a:lnTo>
                  <a:lnTo>
                    <a:pt x="7291" y="99983"/>
                  </a:lnTo>
                  <a:lnTo>
                    <a:pt x="9480" y="120893"/>
                  </a:lnTo>
                  <a:lnTo>
                    <a:pt x="13339" y="131382"/>
                  </a:lnTo>
                  <a:lnTo>
                    <a:pt x="26985" y="146156"/>
                  </a:lnTo>
                  <a:lnTo>
                    <a:pt x="64342" y="165173"/>
                  </a:lnTo>
                  <a:lnTo>
                    <a:pt x="84749" y="166634"/>
                  </a:lnTo>
                  <a:lnTo>
                    <a:pt x="136871" y="162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48145" y="2358383"/>
              <a:ext cx="84229" cy="193132"/>
            </a:xfrm>
            <a:custGeom>
              <a:avLst/>
              <a:gdLst/>
              <a:ahLst/>
              <a:cxnLst/>
              <a:rect l="0" t="0" r="0" b="0"/>
              <a:pathLst>
                <a:path w="84229" h="193132">
                  <a:moveTo>
                    <a:pt x="0" y="84228"/>
                  </a:moveTo>
                  <a:lnTo>
                    <a:pt x="17958" y="138103"/>
                  </a:lnTo>
                  <a:lnTo>
                    <a:pt x="35149" y="189675"/>
                  </a:lnTo>
                  <a:lnTo>
                    <a:pt x="35131" y="193131"/>
                  </a:lnTo>
                  <a:lnTo>
                    <a:pt x="32779" y="191925"/>
                  </a:lnTo>
                  <a:lnTo>
                    <a:pt x="25097" y="181226"/>
                  </a:lnTo>
                  <a:lnTo>
                    <a:pt x="7089" y="130190"/>
                  </a:lnTo>
                  <a:lnTo>
                    <a:pt x="2100" y="84718"/>
                  </a:lnTo>
                  <a:lnTo>
                    <a:pt x="7173" y="60659"/>
                  </a:lnTo>
                  <a:lnTo>
                    <a:pt x="23182" y="33961"/>
                  </a:lnTo>
                  <a:lnTo>
                    <a:pt x="37209" y="19773"/>
                  </a:lnTo>
                  <a:lnTo>
                    <a:pt x="68571" y="425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16601" y="2373669"/>
              <a:ext cx="284270" cy="174228"/>
            </a:xfrm>
            <a:custGeom>
              <a:avLst/>
              <a:gdLst/>
              <a:ahLst/>
              <a:cxnLst/>
              <a:rect l="0" t="0" r="0" b="0"/>
              <a:pathLst>
                <a:path w="284270" h="174228">
                  <a:moveTo>
                    <a:pt x="0" y="68942"/>
                  </a:moveTo>
                  <a:lnTo>
                    <a:pt x="5589" y="127559"/>
                  </a:lnTo>
                  <a:lnTo>
                    <a:pt x="14654" y="162349"/>
                  </a:lnTo>
                  <a:lnTo>
                    <a:pt x="16788" y="165139"/>
                  </a:lnTo>
                  <a:lnTo>
                    <a:pt x="18211" y="162319"/>
                  </a:lnTo>
                  <a:lnTo>
                    <a:pt x="20682" y="104375"/>
                  </a:lnTo>
                  <a:lnTo>
                    <a:pt x="23285" y="64363"/>
                  </a:lnTo>
                  <a:lnTo>
                    <a:pt x="32186" y="45070"/>
                  </a:lnTo>
                  <a:lnTo>
                    <a:pt x="39005" y="41329"/>
                  </a:lnTo>
                  <a:lnTo>
                    <a:pt x="47060" y="41175"/>
                  </a:lnTo>
                  <a:lnTo>
                    <a:pt x="64199" y="47242"/>
                  </a:lnTo>
                  <a:lnTo>
                    <a:pt x="79616" y="57738"/>
                  </a:lnTo>
                  <a:lnTo>
                    <a:pt x="91147" y="73321"/>
                  </a:lnTo>
                  <a:lnTo>
                    <a:pt x="108081" y="111921"/>
                  </a:lnTo>
                  <a:lnTo>
                    <a:pt x="110658" y="112803"/>
                  </a:lnTo>
                  <a:lnTo>
                    <a:pt x="123766" y="57951"/>
                  </a:lnTo>
                  <a:lnTo>
                    <a:pt x="134807" y="27861"/>
                  </a:lnTo>
                  <a:lnTo>
                    <a:pt x="146092" y="11299"/>
                  </a:lnTo>
                  <a:lnTo>
                    <a:pt x="154716" y="5947"/>
                  </a:lnTo>
                  <a:lnTo>
                    <a:pt x="176777" y="0"/>
                  </a:lnTo>
                  <a:lnTo>
                    <a:pt x="186871" y="754"/>
                  </a:lnTo>
                  <a:lnTo>
                    <a:pt x="204326" y="7830"/>
                  </a:lnTo>
                  <a:lnTo>
                    <a:pt x="227307" y="24969"/>
                  </a:lnTo>
                  <a:lnTo>
                    <a:pt x="254863" y="60126"/>
                  </a:lnTo>
                  <a:lnTo>
                    <a:pt x="276613" y="111282"/>
                  </a:lnTo>
                  <a:lnTo>
                    <a:pt x="284269" y="174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37782" y="2347854"/>
              <a:ext cx="298722" cy="241670"/>
            </a:xfrm>
            <a:custGeom>
              <a:avLst/>
              <a:gdLst/>
              <a:ahLst/>
              <a:cxnLst/>
              <a:rect l="0" t="0" r="0" b="0"/>
              <a:pathLst>
                <a:path w="298722" h="2416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8"/>
                  </a:lnTo>
                  <a:lnTo>
                    <a:pt x="19128" y="198129"/>
                  </a:lnTo>
                  <a:lnTo>
                    <a:pt x="30338" y="215180"/>
                  </a:lnTo>
                  <a:lnTo>
                    <a:pt x="46239" y="227437"/>
                  </a:lnTo>
                  <a:lnTo>
                    <a:pt x="55393" y="232343"/>
                  </a:lnTo>
                  <a:lnTo>
                    <a:pt x="63835" y="233275"/>
                  </a:lnTo>
                  <a:lnTo>
                    <a:pt x="79453" y="228070"/>
                  </a:lnTo>
                  <a:lnTo>
                    <a:pt x="122721" y="192403"/>
                  </a:lnTo>
                  <a:lnTo>
                    <a:pt x="138267" y="160604"/>
                  </a:lnTo>
                  <a:lnTo>
                    <a:pt x="142481" y="157372"/>
                  </a:lnTo>
                  <a:lnTo>
                    <a:pt x="146460" y="159897"/>
                  </a:lnTo>
                  <a:lnTo>
                    <a:pt x="150283" y="166260"/>
                  </a:lnTo>
                  <a:lnTo>
                    <a:pt x="159927" y="214989"/>
                  </a:lnTo>
                  <a:lnTo>
                    <a:pt x="174024" y="234371"/>
                  </a:lnTo>
                  <a:lnTo>
                    <a:pt x="183867" y="239306"/>
                  </a:lnTo>
                  <a:lnTo>
                    <a:pt x="207281" y="241669"/>
                  </a:lnTo>
                  <a:lnTo>
                    <a:pt x="230165" y="235700"/>
                  </a:lnTo>
                  <a:lnTo>
                    <a:pt x="241181" y="230833"/>
                  </a:lnTo>
                  <a:lnTo>
                    <a:pt x="259660" y="212947"/>
                  </a:lnTo>
                  <a:lnTo>
                    <a:pt x="284998" y="168926"/>
                  </a:lnTo>
                  <a:lnTo>
                    <a:pt x="297484" y="131421"/>
                  </a:lnTo>
                  <a:lnTo>
                    <a:pt x="298721" y="107543"/>
                  </a:lnTo>
                  <a:lnTo>
                    <a:pt x="295960" y="74369"/>
                  </a:lnTo>
                  <a:lnTo>
                    <a:pt x="294798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16808" y="243208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16808" y="2305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06337" y="2253098"/>
              <a:ext cx="10514" cy="305328"/>
            </a:xfrm>
            <a:custGeom>
              <a:avLst/>
              <a:gdLst/>
              <a:ahLst/>
              <a:cxnLst/>
              <a:rect l="0" t="0" r="0" b="0"/>
              <a:pathLst>
                <a:path w="10514" h="305328">
                  <a:moveTo>
                    <a:pt x="10513" y="0"/>
                  </a:moveTo>
                  <a:lnTo>
                    <a:pt x="2179" y="37478"/>
                  </a:lnTo>
                  <a:lnTo>
                    <a:pt x="417" y="88902"/>
                  </a:lnTo>
                  <a:lnTo>
                    <a:pt x="69" y="151355"/>
                  </a:lnTo>
                  <a:lnTo>
                    <a:pt x="0" y="209965"/>
                  </a:lnTo>
                  <a:lnTo>
                    <a:pt x="7222" y="271105"/>
                  </a:lnTo>
                  <a:lnTo>
                    <a:pt x="1051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01036" y="238996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05551" y="15684"/>
                  </a:lnTo>
                  <a:lnTo>
                    <a:pt x="55191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01077" y="2232041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4" y="163339"/>
                  </a:lnTo>
                  <a:lnTo>
                    <a:pt x="15684" y="223597"/>
                  </a:lnTo>
                  <a:lnTo>
                    <a:pt x="27232" y="280560"/>
                  </a:lnTo>
                  <a:lnTo>
                    <a:pt x="30296" y="312286"/>
                  </a:lnTo>
                  <a:lnTo>
                    <a:pt x="32643" y="255047"/>
                  </a:lnTo>
                  <a:lnTo>
                    <a:pt x="46225" y="200353"/>
                  </a:lnTo>
                  <a:lnTo>
                    <a:pt x="51874" y="192060"/>
                  </a:lnTo>
                  <a:lnTo>
                    <a:pt x="67509" y="179727"/>
                  </a:lnTo>
                  <a:lnTo>
                    <a:pt x="76591" y="178309"/>
                  </a:lnTo>
                  <a:lnTo>
                    <a:pt x="96042" y="182974"/>
                  </a:lnTo>
                  <a:lnTo>
                    <a:pt x="113266" y="195965"/>
                  </a:lnTo>
                  <a:lnTo>
                    <a:pt x="149404" y="243005"/>
                  </a:lnTo>
                  <a:lnTo>
                    <a:pt x="171305" y="294910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22259" y="2221513"/>
              <a:ext cx="18887" cy="357969"/>
            </a:xfrm>
            <a:custGeom>
              <a:avLst/>
              <a:gdLst/>
              <a:ahLst/>
              <a:cxnLst/>
              <a:rect l="0" t="0" r="0" b="0"/>
              <a:pathLst>
                <a:path w="18887" h="35796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68492"/>
                  </a:lnTo>
                  <a:lnTo>
                    <a:pt x="9878" y="229900"/>
                  </a:lnTo>
                  <a:lnTo>
                    <a:pt x="15989" y="287437"/>
                  </a:lnTo>
                  <a:lnTo>
                    <a:pt x="18886" y="339184"/>
                  </a:lnTo>
                  <a:lnTo>
                    <a:pt x="17270" y="345445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74860" y="2379440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2177" y="5589"/>
                  </a:lnTo>
                  <a:lnTo>
                    <a:pt x="170792" y="10723"/>
                  </a:lnTo>
                  <a:lnTo>
                    <a:pt x="112462" y="18669"/>
                  </a:lnTo>
                  <a:lnTo>
                    <a:pt x="50551" y="205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38073" y="2210984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19464" y="135786"/>
                  </a:lnTo>
                  <a:lnTo>
                    <a:pt x="20585" y="186722"/>
                  </a:lnTo>
                  <a:lnTo>
                    <a:pt x="20917" y="238859"/>
                  </a:lnTo>
                  <a:lnTo>
                    <a:pt x="21029" y="300473"/>
                  </a:lnTo>
                  <a:lnTo>
                    <a:pt x="21051" y="357703"/>
                  </a:lnTo>
                  <a:lnTo>
                    <a:pt x="21054" y="376568"/>
                  </a:lnTo>
                  <a:lnTo>
                    <a:pt x="21057" y="313657"/>
                  </a:lnTo>
                  <a:lnTo>
                    <a:pt x="26645" y="264858"/>
                  </a:lnTo>
                  <a:lnTo>
                    <a:pt x="35711" y="232115"/>
                  </a:lnTo>
                  <a:lnTo>
                    <a:pt x="48627" y="213906"/>
                  </a:lnTo>
                  <a:lnTo>
                    <a:pt x="56984" y="205775"/>
                  </a:lnTo>
                  <a:lnTo>
                    <a:pt x="66065" y="201524"/>
                  </a:lnTo>
                  <a:lnTo>
                    <a:pt x="85514" y="199921"/>
                  </a:lnTo>
                  <a:lnTo>
                    <a:pt x="102737" y="206227"/>
                  </a:lnTo>
                  <a:lnTo>
                    <a:pt x="118191" y="217998"/>
                  </a:lnTo>
                  <a:lnTo>
                    <a:pt x="132857" y="234928"/>
                  </a:lnTo>
                  <a:lnTo>
                    <a:pt x="152932" y="282799"/>
                  </a:lnTo>
                  <a:lnTo>
                    <a:pt x="165043" y="337315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34182" y="2395461"/>
              <a:ext cx="145118" cy="166060"/>
            </a:xfrm>
            <a:custGeom>
              <a:avLst/>
              <a:gdLst/>
              <a:ahLst/>
              <a:cxnLst/>
              <a:rect l="0" t="0" r="0" b="0"/>
              <a:pathLst>
                <a:path w="145118" h="166060">
                  <a:moveTo>
                    <a:pt x="3932" y="110321"/>
                  </a:moveTo>
                  <a:lnTo>
                    <a:pt x="38829" y="81013"/>
                  </a:lnTo>
                  <a:lnTo>
                    <a:pt x="98979" y="54677"/>
                  </a:lnTo>
                  <a:lnTo>
                    <a:pt x="130360" y="43791"/>
                  </a:lnTo>
                  <a:lnTo>
                    <a:pt x="137350" y="36722"/>
                  </a:lnTo>
                  <a:lnTo>
                    <a:pt x="145117" y="16389"/>
                  </a:lnTo>
                  <a:lnTo>
                    <a:pt x="141339" y="9095"/>
                  </a:lnTo>
                  <a:lnTo>
                    <a:pt x="132971" y="4233"/>
                  </a:lnTo>
                  <a:lnTo>
                    <a:pt x="110416" y="0"/>
                  </a:lnTo>
                  <a:lnTo>
                    <a:pt x="56732" y="9731"/>
                  </a:lnTo>
                  <a:lnTo>
                    <a:pt x="38707" y="22331"/>
                  </a:lnTo>
                  <a:lnTo>
                    <a:pt x="24067" y="39629"/>
                  </a:lnTo>
                  <a:lnTo>
                    <a:pt x="1225" y="89660"/>
                  </a:lnTo>
                  <a:lnTo>
                    <a:pt x="0" y="110497"/>
                  </a:lnTo>
                  <a:lnTo>
                    <a:pt x="4524" y="130286"/>
                  </a:lnTo>
                  <a:lnTo>
                    <a:pt x="14333" y="146881"/>
                  </a:lnTo>
                  <a:lnTo>
                    <a:pt x="29611" y="158935"/>
                  </a:lnTo>
                  <a:lnTo>
                    <a:pt x="38599" y="163787"/>
                  </a:lnTo>
                  <a:lnTo>
                    <a:pt x="61064" y="166059"/>
                  </a:lnTo>
                  <a:lnTo>
                    <a:pt x="109217" y="162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48725" y="2358383"/>
              <a:ext cx="189514" cy="227817"/>
            </a:xfrm>
            <a:custGeom>
              <a:avLst/>
              <a:gdLst/>
              <a:ahLst/>
              <a:cxnLst/>
              <a:rect l="0" t="0" r="0" b="0"/>
              <a:pathLst>
                <a:path w="189514" h="227817">
                  <a:moveTo>
                    <a:pt x="0" y="10528"/>
                  </a:moveTo>
                  <a:lnTo>
                    <a:pt x="3120" y="53220"/>
                  </a:lnTo>
                  <a:lnTo>
                    <a:pt x="17958" y="106531"/>
                  </a:lnTo>
                  <a:lnTo>
                    <a:pt x="40739" y="167002"/>
                  </a:lnTo>
                  <a:lnTo>
                    <a:pt x="71841" y="225910"/>
                  </a:lnTo>
                  <a:lnTo>
                    <a:pt x="77140" y="227816"/>
                  </a:lnTo>
                  <a:lnTo>
                    <a:pt x="81842" y="225577"/>
                  </a:lnTo>
                  <a:lnTo>
                    <a:pt x="86147" y="220574"/>
                  </a:lnTo>
                  <a:lnTo>
                    <a:pt x="108655" y="158421"/>
                  </a:lnTo>
                  <a:lnTo>
                    <a:pt x="134657" y="105350"/>
                  </a:lnTo>
                  <a:lnTo>
                    <a:pt x="160853" y="4523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50800" y="2401634"/>
              <a:ext cx="219066" cy="203025"/>
            </a:xfrm>
            <a:custGeom>
              <a:avLst/>
              <a:gdLst/>
              <a:ahLst/>
              <a:cxnLst/>
              <a:rect l="0" t="0" r="0" b="0"/>
              <a:pathLst>
                <a:path w="219066" h="203025">
                  <a:moveTo>
                    <a:pt x="82195" y="83091"/>
                  </a:moveTo>
                  <a:lnTo>
                    <a:pt x="96849" y="39128"/>
                  </a:lnTo>
                  <a:lnTo>
                    <a:pt x="94167" y="19098"/>
                  </a:lnTo>
                  <a:lnTo>
                    <a:pt x="90177" y="8844"/>
                  </a:lnTo>
                  <a:lnTo>
                    <a:pt x="82837" y="3177"/>
                  </a:lnTo>
                  <a:lnTo>
                    <a:pt x="62203" y="0"/>
                  </a:lnTo>
                  <a:lnTo>
                    <a:pt x="43673" y="5608"/>
                  </a:lnTo>
                  <a:lnTo>
                    <a:pt x="35457" y="10379"/>
                  </a:lnTo>
                  <a:lnTo>
                    <a:pt x="12715" y="39450"/>
                  </a:lnTo>
                  <a:lnTo>
                    <a:pt x="2336" y="77699"/>
                  </a:lnTo>
                  <a:lnTo>
                    <a:pt x="0" y="131376"/>
                  </a:lnTo>
                  <a:lnTo>
                    <a:pt x="12735" y="187802"/>
                  </a:lnTo>
                  <a:lnTo>
                    <a:pt x="19510" y="195012"/>
                  </a:lnTo>
                  <a:lnTo>
                    <a:pt x="39518" y="203024"/>
                  </a:lnTo>
                  <a:lnTo>
                    <a:pt x="49064" y="202820"/>
                  </a:lnTo>
                  <a:lnTo>
                    <a:pt x="65911" y="196356"/>
                  </a:lnTo>
                  <a:lnTo>
                    <a:pt x="78076" y="182564"/>
                  </a:lnTo>
                  <a:lnTo>
                    <a:pt x="115584" y="123401"/>
                  </a:lnTo>
                  <a:lnTo>
                    <a:pt x="128651" y="89754"/>
                  </a:lnTo>
                  <a:lnTo>
                    <a:pt x="127018" y="95411"/>
                  </a:lnTo>
                  <a:lnTo>
                    <a:pt x="130701" y="118327"/>
                  </a:lnTo>
                  <a:lnTo>
                    <a:pt x="150831" y="156342"/>
                  </a:lnTo>
                  <a:lnTo>
                    <a:pt x="163782" y="172579"/>
                  </a:lnTo>
                  <a:lnTo>
                    <a:pt x="183576" y="181355"/>
                  </a:lnTo>
                  <a:lnTo>
                    <a:pt x="219065" y="188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80394" y="2400497"/>
              <a:ext cx="84229" cy="202389"/>
            </a:xfrm>
            <a:custGeom>
              <a:avLst/>
              <a:gdLst/>
              <a:ahLst/>
              <a:cxnLst/>
              <a:rect l="0" t="0" r="0" b="0"/>
              <a:pathLst>
                <a:path w="84229" h="202389">
                  <a:moveTo>
                    <a:pt x="0" y="52642"/>
                  </a:moveTo>
                  <a:lnTo>
                    <a:pt x="3120" y="95334"/>
                  </a:lnTo>
                  <a:lnTo>
                    <a:pt x="21331" y="157978"/>
                  </a:lnTo>
                  <a:lnTo>
                    <a:pt x="35149" y="200052"/>
                  </a:lnTo>
                  <a:lnTo>
                    <a:pt x="37470" y="202388"/>
                  </a:lnTo>
                  <a:lnTo>
                    <a:pt x="39018" y="199266"/>
                  </a:lnTo>
                  <a:lnTo>
                    <a:pt x="39568" y="184489"/>
                  </a:lnTo>
                  <a:lnTo>
                    <a:pt x="32131" y="156439"/>
                  </a:lnTo>
                  <a:lnTo>
                    <a:pt x="8246" y="99500"/>
                  </a:lnTo>
                  <a:lnTo>
                    <a:pt x="2443" y="58987"/>
                  </a:lnTo>
                  <a:lnTo>
                    <a:pt x="7325" y="37525"/>
                  </a:lnTo>
                  <a:lnTo>
                    <a:pt x="11902" y="28526"/>
                  </a:lnTo>
                  <a:lnTo>
                    <a:pt x="26346" y="15408"/>
                  </a:lnTo>
                  <a:lnTo>
                    <a:pt x="44464" y="68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80435" y="246366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2"/>
                  </a:lnTo>
                  <a:lnTo>
                    <a:pt x="9554" y="10206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80435" y="2358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80319" y="2420843"/>
              <a:ext cx="205443" cy="200908"/>
            </a:xfrm>
            <a:custGeom>
              <a:avLst/>
              <a:gdLst/>
              <a:ahLst/>
              <a:cxnLst/>
              <a:rect l="0" t="0" r="0" b="0"/>
              <a:pathLst>
                <a:path w="205443" h="200908">
                  <a:moveTo>
                    <a:pt x="121215" y="42825"/>
                  </a:moveTo>
                  <a:lnTo>
                    <a:pt x="111639" y="18778"/>
                  </a:lnTo>
                  <a:lnTo>
                    <a:pt x="100971" y="4452"/>
                  </a:lnTo>
                  <a:lnTo>
                    <a:pt x="92511" y="865"/>
                  </a:lnTo>
                  <a:lnTo>
                    <a:pt x="70633" y="0"/>
                  </a:lnTo>
                  <a:lnTo>
                    <a:pt x="37597" y="11679"/>
                  </a:lnTo>
                  <a:lnTo>
                    <a:pt x="22440" y="26643"/>
                  </a:lnTo>
                  <a:lnTo>
                    <a:pt x="16761" y="35546"/>
                  </a:lnTo>
                  <a:lnTo>
                    <a:pt x="3778" y="93700"/>
                  </a:lnTo>
                  <a:lnTo>
                    <a:pt x="0" y="115739"/>
                  </a:lnTo>
                  <a:lnTo>
                    <a:pt x="10048" y="169064"/>
                  </a:lnTo>
                  <a:lnTo>
                    <a:pt x="25366" y="195132"/>
                  </a:lnTo>
                  <a:lnTo>
                    <a:pt x="33919" y="199345"/>
                  </a:lnTo>
                  <a:lnTo>
                    <a:pt x="55900" y="200907"/>
                  </a:lnTo>
                  <a:lnTo>
                    <a:pt x="75028" y="194582"/>
                  </a:lnTo>
                  <a:lnTo>
                    <a:pt x="106371" y="171458"/>
                  </a:lnTo>
                  <a:lnTo>
                    <a:pt x="122405" y="140080"/>
                  </a:lnTo>
                  <a:lnTo>
                    <a:pt x="134566" y="106736"/>
                  </a:lnTo>
                  <a:lnTo>
                    <a:pt x="137135" y="104150"/>
                  </a:lnTo>
                  <a:lnTo>
                    <a:pt x="138846" y="107105"/>
                  </a:lnTo>
                  <a:lnTo>
                    <a:pt x="147184" y="139880"/>
                  </a:lnTo>
                  <a:lnTo>
                    <a:pt x="162315" y="164259"/>
                  </a:lnTo>
                  <a:lnTo>
                    <a:pt x="178086" y="172835"/>
                  </a:lnTo>
                  <a:lnTo>
                    <a:pt x="205442" y="179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48933" y="2221513"/>
              <a:ext cx="171755" cy="394918"/>
            </a:xfrm>
            <a:custGeom>
              <a:avLst/>
              <a:gdLst/>
              <a:ahLst/>
              <a:cxnLst/>
              <a:rect l="0" t="0" r="0" b="0"/>
              <a:pathLst>
                <a:path w="171755" h="39491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69" y="171070"/>
                  </a:lnTo>
                  <a:lnTo>
                    <a:pt x="8332" y="225774"/>
                  </a:lnTo>
                  <a:lnTo>
                    <a:pt x="10094" y="286622"/>
                  </a:lnTo>
                  <a:lnTo>
                    <a:pt x="9273" y="341579"/>
                  </a:lnTo>
                  <a:lnTo>
                    <a:pt x="7352" y="341193"/>
                  </a:lnTo>
                  <a:lnTo>
                    <a:pt x="4901" y="336256"/>
                  </a:lnTo>
                  <a:lnTo>
                    <a:pt x="1451" y="301362"/>
                  </a:lnTo>
                  <a:lnTo>
                    <a:pt x="6019" y="259568"/>
                  </a:lnTo>
                  <a:lnTo>
                    <a:pt x="14763" y="237806"/>
                  </a:lnTo>
                  <a:lnTo>
                    <a:pt x="20370" y="228727"/>
                  </a:lnTo>
                  <a:lnTo>
                    <a:pt x="28788" y="222675"/>
                  </a:lnTo>
                  <a:lnTo>
                    <a:pt x="50619" y="215949"/>
                  </a:lnTo>
                  <a:lnTo>
                    <a:pt x="60652" y="216496"/>
                  </a:lnTo>
                  <a:lnTo>
                    <a:pt x="87121" y="228443"/>
                  </a:lnTo>
                  <a:lnTo>
                    <a:pt x="115500" y="247971"/>
                  </a:lnTo>
                  <a:lnTo>
                    <a:pt x="159931" y="298601"/>
                  </a:lnTo>
                  <a:lnTo>
                    <a:pt x="169736" y="317545"/>
                  </a:lnTo>
                  <a:lnTo>
                    <a:pt x="171754" y="340782"/>
                  </a:lnTo>
                  <a:lnTo>
                    <a:pt x="167582" y="364368"/>
                  </a:lnTo>
                  <a:lnTo>
                    <a:pt x="157929" y="382650"/>
                  </a:lnTo>
                  <a:lnTo>
                    <a:pt x="149739" y="388461"/>
                  </a:lnTo>
                  <a:lnTo>
                    <a:pt x="128161" y="394917"/>
                  </a:lnTo>
                  <a:lnTo>
                    <a:pt x="95295" y="392963"/>
                  </a:lnTo>
                  <a:lnTo>
                    <a:pt x="45304" y="378550"/>
                  </a:lnTo>
                  <a:lnTo>
                    <a:pt x="2105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85022" y="2189927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6453"/>
                  </a:lnTo>
                  <a:lnTo>
                    <a:pt x="15808" y="199761"/>
                  </a:lnTo>
                  <a:lnTo>
                    <a:pt x="16362" y="252601"/>
                  </a:lnTo>
                  <a:lnTo>
                    <a:pt x="16526" y="305302"/>
                  </a:lnTo>
                  <a:lnTo>
                    <a:pt x="16574" y="348603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30835" y="2334796"/>
              <a:ext cx="183738" cy="244686"/>
            </a:xfrm>
            <a:custGeom>
              <a:avLst/>
              <a:gdLst/>
              <a:ahLst/>
              <a:cxnLst/>
              <a:rect l="0" t="0" r="0" b="0"/>
              <a:pathLst>
                <a:path w="183738" h="244686">
                  <a:moveTo>
                    <a:pt x="2367" y="128872"/>
                  </a:moveTo>
                  <a:lnTo>
                    <a:pt x="45059" y="125752"/>
                  </a:lnTo>
                  <a:lnTo>
                    <a:pt x="104435" y="109744"/>
                  </a:lnTo>
                  <a:lnTo>
                    <a:pt x="159871" y="79069"/>
                  </a:lnTo>
                  <a:lnTo>
                    <a:pt x="174924" y="62284"/>
                  </a:lnTo>
                  <a:lnTo>
                    <a:pt x="180576" y="52894"/>
                  </a:lnTo>
                  <a:lnTo>
                    <a:pt x="183737" y="33103"/>
                  </a:lnTo>
                  <a:lnTo>
                    <a:pt x="182942" y="22912"/>
                  </a:lnTo>
                  <a:lnTo>
                    <a:pt x="178902" y="14948"/>
                  </a:lnTo>
                  <a:lnTo>
                    <a:pt x="165055" y="2980"/>
                  </a:lnTo>
                  <a:lnTo>
                    <a:pt x="144082" y="0"/>
                  </a:lnTo>
                  <a:lnTo>
                    <a:pt x="120333" y="3745"/>
                  </a:lnTo>
                  <a:lnTo>
                    <a:pt x="88403" y="19008"/>
                  </a:lnTo>
                  <a:lnTo>
                    <a:pt x="48691" y="51984"/>
                  </a:lnTo>
                  <a:lnTo>
                    <a:pt x="15003" y="108459"/>
                  </a:lnTo>
                  <a:lnTo>
                    <a:pt x="521" y="145181"/>
                  </a:lnTo>
                  <a:lnTo>
                    <a:pt x="0" y="185697"/>
                  </a:lnTo>
                  <a:lnTo>
                    <a:pt x="7554" y="207160"/>
                  </a:lnTo>
                  <a:lnTo>
                    <a:pt x="12845" y="216159"/>
                  </a:lnTo>
                  <a:lnTo>
                    <a:pt x="28080" y="229277"/>
                  </a:lnTo>
                  <a:lnTo>
                    <a:pt x="47720" y="237837"/>
                  </a:lnTo>
                  <a:lnTo>
                    <a:pt x="98456" y="243333"/>
                  </a:lnTo>
                  <a:lnTo>
                    <a:pt x="136513" y="244284"/>
                  </a:lnTo>
                  <a:lnTo>
                    <a:pt x="170823" y="244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14117" y="2688824"/>
              <a:ext cx="228868" cy="218576"/>
            </a:xfrm>
            <a:custGeom>
              <a:avLst/>
              <a:gdLst/>
              <a:ahLst/>
              <a:cxnLst/>
              <a:rect l="0" t="0" r="0" b="0"/>
              <a:pathLst>
                <a:path w="228868" h="218576">
                  <a:moveTo>
                    <a:pt x="186753" y="111756"/>
                  </a:moveTo>
                  <a:lnTo>
                    <a:pt x="183634" y="69064"/>
                  </a:lnTo>
                  <a:lnTo>
                    <a:pt x="177178" y="49498"/>
                  </a:lnTo>
                  <a:lnTo>
                    <a:pt x="166510" y="33003"/>
                  </a:lnTo>
                  <a:lnTo>
                    <a:pt x="141761" y="10563"/>
                  </a:lnTo>
                  <a:lnTo>
                    <a:pt x="119183" y="2440"/>
                  </a:lnTo>
                  <a:lnTo>
                    <a:pt x="94721" y="0"/>
                  </a:lnTo>
                  <a:lnTo>
                    <a:pt x="72151" y="2815"/>
                  </a:lnTo>
                  <a:lnTo>
                    <a:pt x="53540" y="14205"/>
                  </a:lnTo>
                  <a:lnTo>
                    <a:pt x="22530" y="50113"/>
                  </a:lnTo>
                  <a:lnTo>
                    <a:pt x="6553" y="80623"/>
                  </a:lnTo>
                  <a:lnTo>
                    <a:pt x="0" y="117479"/>
                  </a:lnTo>
                  <a:lnTo>
                    <a:pt x="6191" y="170685"/>
                  </a:lnTo>
                  <a:lnTo>
                    <a:pt x="12137" y="194099"/>
                  </a:lnTo>
                  <a:lnTo>
                    <a:pt x="17700" y="202916"/>
                  </a:lnTo>
                  <a:lnTo>
                    <a:pt x="33239" y="215833"/>
                  </a:lnTo>
                  <a:lnTo>
                    <a:pt x="42297" y="218575"/>
                  </a:lnTo>
                  <a:lnTo>
                    <a:pt x="61719" y="218502"/>
                  </a:lnTo>
                  <a:lnTo>
                    <a:pt x="92384" y="211885"/>
                  </a:lnTo>
                  <a:lnTo>
                    <a:pt x="118108" y="196926"/>
                  </a:lnTo>
                  <a:lnTo>
                    <a:pt x="140547" y="177676"/>
                  </a:lnTo>
                  <a:lnTo>
                    <a:pt x="156425" y="151565"/>
                  </a:lnTo>
                  <a:lnTo>
                    <a:pt x="168538" y="121601"/>
                  </a:lnTo>
                  <a:lnTo>
                    <a:pt x="172270" y="118319"/>
                  </a:lnTo>
                  <a:lnTo>
                    <a:pt x="175928" y="119641"/>
                  </a:lnTo>
                  <a:lnTo>
                    <a:pt x="183112" y="130468"/>
                  </a:lnTo>
                  <a:lnTo>
                    <a:pt x="205459" y="182664"/>
                  </a:lnTo>
                  <a:lnTo>
                    <a:pt x="228867" y="195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48269" y="257948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48931"/>
                  </a:lnTo>
                  <a:lnTo>
                    <a:pt x="15468" y="108062"/>
                  </a:lnTo>
                  <a:lnTo>
                    <a:pt x="11992" y="156281"/>
                  </a:lnTo>
                  <a:lnTo>
                    <a:pt x="9648" y="215401"/>
                  </a:lnTo>
                  <a:lnTo>
                    <a:pt x="1501" y="27858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15903" y="2768994"/>
              <a:ext cx="258751" cy="149735"/>
            </a:xfrm>
            <a:custGeom>
              <a:avLst/>
              <a:gdLst/>
              <a:ahLst/>
              <a:cxnLst/>
              <a:rect l="0" t="0" r="0" b="0"/>
              <a:pathLst>
                <a:path w="258751" h="149735">
                  <a:moveTo>
                    <a:pt x="6066" y="21057"/>
                  </a:moveTo>
                  <a:lnTo>
                    <a:pt x="0" y="53509"/>
                  </a:lnTo>
                  <a:lnTo>
                    <a:pt x="10625" y="105399"/>
                  </a:lnTo>
                  <a:lnTo>
                    <a:pt x="26004" y="136905"/>
                  </a:lnTo>
                  <a:lnTo>
                    <a:pt x="33396" y="142742"/>
                  </a:lnTo>
                  <a:lnTo>
                    <a:pt x="41833" y="145465"/>
                  </a:lnTo>
                  <a:lnTo>
                    <a:pt x="50968" y="146110"/>
                  </a:lnTo>
                  <a:lnTo>
                    <a:pt x="67356" y="140587"/>
                  </a:lnTo>
                  <a:lnTo>
                    <a:pt x="75002" y="135839"/>
                  </a:lnTo>
                  <a:lnTo>
                    <a:pt x="86617" y="121204"/>
                  </a:lnTo>
                  <a:lnTo>
                    <a:pt x="111028" y="62720"/>
                  </a:lnTo>
                  <a:lnTo>
                    <a:pt x="114645" y="52342"/>
                  </a:lnTo>
                  <a:lnTo>
                    <a:pt x="117056" y="50103"/>
                  </a:lnTo>
                  <a:lnTo>
                    <a:pt x="118664" y="53289"/>
                  </a:lnTo>
                  <a:lnTo>
                    <a:pt x="133050" y="114600"/>
                  </a:lnTo>
                  <a:lnTo>
                    <a:pt x="136345" y="125533"/>
                  </a:lnTo>
                  <a:lnTo>
                    <a:pt x="142052" y="133992"/>
                  </a:lnTo>
                  <a:lnTo>
                    <a:pt x="157751" y="146510"/>
                  </a:lnTo>
                  <a:lnTo>
                    <a:pt x="179546" y="149734"/>
                  </a:lnTo>
                  <a:lnTo>
                    <a:pt x="202491" y="146097"/>
                  </a:lnTo>
                  <a:lnTo>
                    <a:pt x="220488" y="136682"/>
                  </a:lnTo>
                  <a:lnTo>
                    <a:pt x="233166" y="121579"/>
                  </a:lnTo>
                  <a:lnTo>
                    <a:pt x="250836" y="83287"/>
                  </a:lnTo>
                  <a:lnTo>
                    <a:pt x="257707" y="26248"/>
                  </a:lnTo>
                  <a:lnTo>
                    <a:pt x="2587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28298" y="2770210"/>
              <a:ext cx="156926" cy="188298"/>
            </a:xfrm>
            <a:custGeom>
              <a:avLst/>
              <a:gdLst/>
              <a:ahLst/>
              <a:cxnLst/>
              <a:rect l="0" t="0" r="0" b="0"/>
              <a:pathLst>
                <a:path w="156926" h="188298">
                  <a:moveTo>
                    <a:pt x="93754" y="61955"/>
                  </a:moveTo>
                  <a:lnTo>
                    <a:pt x="84178" y="37909"/>
                  </a:lnTo>
                  <a:lnTo>
                    <a:pt x="54350" y="2363"/>
                  </a:lnTo>
                  <a:lnTo>
                    <a:pt x="47598" y="0"/>
                  </a:lnTo>
                  <a:lnTo>
                    <a:pt x="40756" y="765"/>
                  </a:lnTo>
                  <a:lnTo>
                    <a:pt x="33855" y="3614"/>
                  </a:lnTo>
                  <a:lnTo>
                    <a:pt x="23068" y="16139"/>
                  </a:lnTo>
                  <a:lnTo>
                    <a:pt x="6611" y="52775"/>
                  </a:lnTo>
                  <a:lnTo>
                    <a:pt x="0" y="115700"/>
                  </a:lnTo>
                  <a:lnTo>
                    <a:pt x="1783" y="141994"/>
                  </a:lnTo>
                  <a:lnTo>
                    <a:pt x="10373" y="165379"/>
                  </a:lnTo>
                  <a:lnTo>
                    <a:pt x="17110" y="171848"/>
                  </a:lnTo>
                  <a:lnTo>
                    <a:pt x="25110" y="174992"/>
                  </a:lnTo>
                  <a:lnTo>
                    <a:pt x="33953" y="175917"/>
                  </a:lnTo>
                  <a:lnTo>
                    <a:pt x="50018" y="170707"/>
                  </a:lnTo>
                  <a:lnTo>
                    <a:pt x="57577" y="166042"/>
                  </a:lnTo>
                  <a:lnTo>
                    <a:pt x="69097" y="151500"/>
                  </a:lnTo>
                  <a:lnTo>
                    <a:pt x="86024" y="113568"/>
                  </a:lnTo>
                  <a:lnTo>
                    <a:pt x="89770" y="110402"/>
                  </a:lnTo>
                  <a:lnTo>
                    <a:pt x="93437" y="111800"/>
                  </a:lnTo>
                  <a:lnTo>
                    <a:pt x="100632" y="122713"/>
                  </a:lnTo>
                  <a:lnTo>
                    <a:pt x="123891" y="168309"/>
                  </a:lnTo>
                  <a:lnTo>
                    <a:pt x="136784" y="179414"/>
                  </a:lnTo>
                  <a:lnTo>
                    <a:pt x="156925" y="1882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16808" y="2832165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52705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16808" y="2768994"/>
              <a:ext cx="126343" cy="347442"/>
            </a:xfrm>
            <a:custGeom>
              <a:avLst/>
              <a:gdLst/>
              <a:ahLst/>
              <a:cxnLst/>
              <a:rect l="0" t="0" r="0" b="0"/>
              <a:pathLst>
                <a:path w="126343" h="347442">
                  <a:moveTo>
                    <a:pt x="126342" y="0"/>
                  </a:moveTo>
                  <a:lnTo>
                    <a:pt x="108384" y="53875"/>
                  </a:lnTo>
                  <a:lnTo>
                    <a:pt x="85604" y="111037"/>
                  </a:lnTo>
                  <a:lnTo>
                    <a:pt x="60410" y="172626"/>
                  </a:lnTo>
                  <a:lnTo>
                    <a:pt x="42955" y="227945"/>
                  </a:lnTo>
                  <a:lnTo>
                    <a:pt x="23507" y="283785"/>
                  </a:lnTo>
                  <a:lnTo>
                    <a:pt x="5337" y="32316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83529" y="2768994"/>
              <a:ext cx="191881" cy="189514"/>
            </a:xfrm>
            <a:custGeom>
              <a:avLst/>
              <a:gdLst/>
              <a:ahLst/>
              <a:cxnLst/>
              <a:rect l="0" t="0" r="0" b="0"/>
              <a:pathLst>
                <a:path w="191881" h="189514">
                  <a:moveTo>
                    <a:pt x="96492" y="0"/>
                  </a:moveTo>
                  <a:lnTo>
                    <a:pt x="53800" y="14573"/>
                  </a:lnTo>
                  <a:lnTo>
                    <a:pt x="17739" y="39404"/>
                  </a:lnTo>
                  <a:lnTo>
                    <a:pt x="888" y="65488"/>
                  </a:lnTo>
                  <a:lnTo>
                    <a:pt x="0" y="74074"/>
                  </a:lnTo>
                  <a:lnTo>
                    <a:pt x="5253" y="89854"/>
                  </a:lnTo>
                  <a:lnTo>
                    <a:pt x="11099" y="93828"/>
                  </a:lnTo>
                  <a:lnTo>
                    <a:pt x="74134" y="94829"/>
                  </a:lnTo>
                  <a:lnTo>
                    <a:pt x="136817" y="100356"/>
                  </a:lnTo>
                  <a:lnTo>
                    <a:pt x="169661" y="115003"/>
                  </a:lnTo>
                  <a:lnTo>
                    <a:pt x="184773" y="130661"/>
                  </a:lnTo>
                  <a:lnTo>
                    <a:pt x="190441" y="139750"/>
                  </a:lnTo>
                  <a:lnTo>
                    <a:pt x="191880" y="148149"/>
                  </a:lnTo>
                  <a:lnTo>
                    <a:pt x="190499" y="156088"/>
                  </a:lnTo>
                  <a:lnTo>
                    <a:pt x="187239" y="163720"/>
                  </a:lnTo>
                  <a:lnTo>
                    <a:pt x="171139" y="175320"/>
                  </a:lnTo>
                  <a:lnTo>
                    <a:pt x="148385" y="183205"/>
                  </a:lnTo>
                  <a:lnTo>
                    <a:pt x="95650" y="188268"/>
                  </a:lnTo>
                  <a:lnTo>
                    <a:pt x="4384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99956" y="2802775"/>
              <a:ext cx="143319" cy="179640"/>
            </a:xfrm>
            <a:custGeom>
              <a:avLst/>
              <a:gdLst/>
              <a:ahLst/>
              <a:cxnLst/>
              <a:rect l="0" t="0" r="0" b="0"/>
              <a:pathLst>
                <a:path w="143319" h="179640">
                  <a:moveTo>
                    <a:pt x="143318" y="8333"/>
                  </a:moveTo>
                  <a:lnTo>
                    <a:pt x="105840" y="0"/>
                  </a:lnTo>
                  <a:lnTo>
                    <a:pt x="82208" y="1120"/>
                  </a:lnTo>
                  <a:lnTo>
                    <a:pt x="50342" y="14905"/>
                  </a:lnTo>
                  <a:lnTo>
                    <a:pt x="25563" y="34977"/>
                  </a:lnTo>
                  <a:lnTo>
                    <a:pt x="10654" y="52930"/>
                  </a:lnTo>
                  <a:lnTo>
                    <a:pt x="2468" y="75727"/>
                  </a:lnTo>
                  <a:lnTo>
                    <a:pt x="0" y="101457"/>
                  </a:lnTo>
                  <a:lnTo>
                    <a:pt x="2802" y="128491"/>
                  </a:lnTo>
                  <a:lnTo>
                    <a:pt x="11067" y="149864"/>
                  </a:lnTo>
                  <a:lnTo>
                    <a:pt x="16546" y="158839"/>
                  </a:lnTo>
                  <a:lnTo>
                    <a:pt x="31993" y="171931"/>
                  </a:lnTo>
                  <a:lnTo>
                    <a:pt x="41025" y="177060"/>
                  </a:lnTo>
                  <a:lnTo>
                    <a:pt x="60420" y="179639"/>
                  </a:lnTo>
                  <a:lnTo>
                    <a:pt x="101467" y="171763"/>
                  </a:lnTo>
                  <a:lnTo>
                    <a:pt x="132790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03089" y="2842694"/>
              <a:ext cx="135476" cy="160203"/>
            </a:xfrm>
            <a:custGeom>
              <a:avLst/>
              <a:gdLst/>
              <a:ahLst/>
              <a:cxnLst/>
              <a:rect l="0" t="0" r="0" b="0"/>
              <a:pathLst>
                <a:path w="135476" h="160203">
                  <a:moveTo>
                    <a:pt x="77056" y="0"/>
                  </a:moveTo>
                  <a:lnTo>
                    <a:pt x="53010" y="9575"/>
                  </a:lnTo>
                  <a:lnTo>
                    <a:pt x="17463" y="39403"/>
                  </a:lnTo>
                  <a:lnTo>
                    <a:pt x="1947" y="65487"/>
                  </a:lnTo>
                  <a:lnTo>
                    <a:pt x="0" y="88377"/>
                  </a:lnTo>
                  <a:lnTo>
                    <a:pt x="4204" y="112978"/>
                  </a:lnTo>
                  <a:lnTo>
                    <a:pt x="13872" y="135610"/>
                  </a:lnTo>
                  <a:lnTo>
                    <a:pt x="29087" y="151128"/>
                  </a:lnTo>
                  <a:lnTo>
                    <a:pt x="38057" y="156904"/>
                  </a:lnTo>
                  <a:lnTo>
                    <a:pt x="57383" y="160202"/>
                  </a:lnTo>
                  <a:lnTo>
                    <a:pt x="77671" y="156599"/>
                  </a:lnTo>
                  <a:lnTo>
                    <a:pt x="98387" y="147198"/>
                  </a:lnTo>
                  <a:lnTo>
                    <a:pt x="124190" y="123163"/>
                  </a:lnTo>
                  <a:lnTo>
                    <a:pt x="133099" y="100752"/>
                  </a:lnTo>
                  <a:lnTo>
                    <a:pt x="135475" y="88225"/>
                  </a:lnTo>
                  <a:lnTo>
                    <a:pt x="131876" y="64947"/>
                  </a:lnTo>
                  <a:lnTo>
                    <a:pt x="11917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91395" y="2844434"/>
              <a:ext cx="257248" cy="156188"/>
            </a:xfrm>
            <a:custGeom>
              <a:avLst/>
              <a:gdLst/>
              <a:ahLst/>
              <a:cxnLst/>
              <a:rect l="0" t="0" r="0" b="0"/>
              <a:pathLst>
                <a:path w="257248" h="156188">
                  <a:moveTo>
                    <a:pt x="15092" y="82488"/>
                  </a:moveTo>
                  <a:lnTo>
                    <a:pt x="15092" y="141105"/>
                  </a:lnTo>
                  <a:lnTo>
                    <a:pt x="13922" y="146132"/>
                  </a:lnTo>
                  <a:lnTo>
                    <a:pt x="11972" y="145974"/>
                  </a:lnTo>
                  <a:lnTo>
                    <a:pt x="6686" y="135271"/>
                  </a:lnTo>
                  <a:lnTo>
                    <a:pt x="438" y="114916"/>
                  </a:lnTo>
                  <a:lnTo>
                    <a:pt x="0" y="93391"/>
                  </a:lnTo>
                  <a:lnTo>
                    <a:pt x="12368" y="33188"/>
                  </a:lnTo>
                  <a:lnTo>
                    <a:pt x="18951" y="10274"/>
                  </a:lnTo>
                  <a:lnTo>
                    <a:pt x="25853" y="3929"/>
                  </a:lnTo>
                  <a:lnTo>
                    <a:pt x="35134" y="870"/>
                  </a:lnTo>
                  <a:lnTo>
                    <a:pt x="46001" y="0"/>
                  </a:lnTo>
                  <a:lnTo>
                    <a:pt x="67434" y="5272"/>
                  </a:lnTo>
                  <a:lnTo>
                    <a:pt x="96111" y="21395"/>
                  </a:lnTo>
                  <a:lnTo>
                    <a:pt x="110762" y="35448"/>
                  </a:lnTo>
                  <a:lnTo>
                    <a:pt x="121172" y="53392"/>
                  </a:lnTo>
                  <a:lnTo>
                    <a:pt x="128021" y="88815"/>
                  </a:lnTo>
                  <a:lnTo>
                    <a:pt x="127813" y="93725"/>
                  </a:lnTo>
                  <a:lnTo>
                    <a:pt x="126503" y="93489"/>
                  </a:lnTo>
                  <a:lnTo>
                    <a:pt x="124461" y="89822"/>
                  </a:lnTo>
                  <a:lnTo>
                    <a:pt x="125312" y="76389"/>
                  </a:lnTo>
                  <a:lnTo>
                    <a:pt x="130759" y="58720"/>
                  </a:lnTo>
                  <a:lnTo>
                    <a:pt x="153319" y="21901"/>
                  </a:lnTo>
                  <a:lnTo>
                    <a:pt x="159886" y="14021"/>
                  </a:lnTo>
                  <a:lnTo>
                    <a:pt x="168943" y="9937"/>
                  </a:lnTo>
                  <a:lnTo>
                    <a:pt x="191485" y="8519"/>
                  </a:lnTo>
                  <a:lnTo>
                    <a:pt x="210862" y="14908"/>
                  </a:lnTo>
                  <a:lnTo>
                    <a:pt x="219305" y="19887"/>
                  </a:lnTo>
                  <a:lnTo>
                    <a:pt x="231806" y="34778"/>
                  </a:lnTo>
                  <a:lnTo>
                    <a:pt x="249363" y="72934"/>
                  </a:lnTo>
                  <a:lnTo>
                    <a:pt x="256209" y="129944"/>
                  </a:lnTo>
                  <a:lnTo>
                    <a:pt x="257247" y="156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83309" y="2828680"/>
              <a:ext cx="102205" cy="142020"/>
            </a:xfrm>
            <a:custGeom>
              <a:avLst/>
              <a:gdLst/>
              <a:ahLst/>
              <a:cxnLst/>
              <a:rect l="0" t="0" r="0" b="0"/>
              <a:pathLst>
                <a:path w="102205" h="142020">
                  <a:moveTo>
                    <a:pt x="28504" y="98242"/>
                  </a:moveTo>
                  <a:lnTo>
                    <a:pt x="82618" y="55580"/>
                  </a:lnTo>
                  <a:lnTo>
                    <a:pt x="92656" y="48744"/>
                  </a:lnTo>
                  <a:lnTo>
                    <a:pt x="98178" y="39507"/>
                  </a:lnTo>
                  <a:lnTo>
                    <a:pt x="101194" y="16765"/>
                  </a:lnTo>
                  <a:lnTo>
                    <a:pt x="96852" y="8829"/>
                  </a:lnTo>
                  <a:lnTo>
                    <a:pt x="89277" y="3538"/>
                  </a:lnTo>
                  <a:lnTo>
                    <a:pt x="79548" y="11"/>
                  </a:lnTo>
                  <a:lnTo>
                    <a:pt x="69552" y="0"/>
                  </a:lnTo>
                  <a:lnTo>
                    <a:pt x="49088" y="6226"/>
                  </a:lnTo>
                  <a:lnTo>
                    <a:pt x="23424" y="22885"/>
                  </a:lnTo>
                  <a:lnTo>
                    <a:pt x="11429" y="39013"/>
                  </a:lnTo>
                  <a:lnTo>
                    <a:pt x="3368" y="59050"/>
                  </a:lnTo>
                  <a:lnTo>
                    <a:pt x="0" y="95468"/>
                  </a:lnTo>
                  <a:lnTo>
                    <a:pt x="3357" y="118066"/>
                  </a:lnTo>
                  <a:lnTo>
                    <a:pt x="8230" y="126666"/>
                  </a:lnTo>
                  <a:lnTo>
                    <a:pt x="23003" y="139341"/>
                  </a:lnTo>
                  <a:lnTo>
                    <a:pt x="31855" y="142019"/>
                  </a:lnTo>
                  <a:lnTo>
                    <a:pt x="51051" y="141875"/>
                  </a:lnTo>
                  <a:lnTo>
                    <a:pt x="102204" y="129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42921" y="2800580"/>
              <a:ext cx="210383" cy="213638"/>
            </a:xfrm>
            <a:custGeom>
              <a:avLst/>
              <a:gdLst/>
              <a:ahLst/>
              <a:cxnLst/>
              <a:rect l="0" t="0" r="0" b="0"/>
              <a:pathLst>
                <a:path w="210383" h="213638">
                  <a:moveTo>
                    <a:pt x="121576" y="0"/>
                  </a:moveTo>
                  <a:lnTo>
                    <a:pt x="78885" y="3119"/>
                  </a:lnTo>
                  <a:lnTo>
                    <a:pt x="27914" y="19128"/>
                  </a:lnTo>
                  <a:lnTo>
                    <a:pt x="11318" y="30338"/>
                  </a:lnTo>
                  <a:lnTo>
                    <a:pt x="5957" y="38943"/>
                  </a:lnTo>
                  <a:lnTo>
                    <a:pt x="0" y="60982"/>
                  </a:lnTo>
                  <a:lnTo>
                    <a:pt x="4260" y="68730"/>
                  </a:lnTo>
                  <a:lnTo>
                    <a:pt x="12950" y="73896"/>
                  </a:lnTo>
                  <a:lnTo>
                    <a:pt x="35863" y="78466"/>
                  </a:lnTo>
                  <a:lnTo>
                    <a:pt x="79169" y="78107"/>
                  </a:lnTo>
                  <a:lnTo>
                    <a:pt x="139302" y="84592"/>
                  </a:lnTo>
                  <a:lnTo>
                    <a:pt x="173232" y="93564"/>
                  </a:lnTo>
                  <a:lnTo>
                    <a:pt x="194837" y="104365"/>
                  </a:lnTo>
                  <a:lnTo>
                    <a:pt x="202001" y="112861"/>
                  </a:lnTo>
                  <a:lnTo>
                    <a:pt x="209963" y="134778"/>
                  </a:lnTo>
                  <a:lnTo>
                    <a:pt x="210382" y="156997"/>
                  </a:lnTo>
                  <a:lnTo>
                    <a:pt x="205499" y="177401"/>
                  </a:lnTo>
                  <a:lnTo>
                    <a:pt x="195531" y="194268"/>
                  </a:lnTo>
                  <a:lnTo>
                    <a:pt x="180181" y="206444"/>
                  </a:lnTo>
                  <a:lnTo>
                    <a:pt x="171175" y="211329"/>
                  </a:lnTo>
                  <a:lnTo>
                    <a:pt x="148689" y="213637"/>
                  </a:lnTo>
                  <a:lnTo>
                    <a:pt x="87062" y="203738"/>
                  </a:lnTo>
                  <a:lnTo>
                    <a:pt x="6893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03451" y="2753150"/>
              <a:ext cx="113772" cy="279058"/>
            </a:xfrm>
            <a:custGeom>
              <a:avLst/>
              <a:gdLst/>
              <a:ahLst/>
              <a:cxnLst/>
              <a:rect l="0" t="0" r="0" b="0"/>
              <a:pathLst>
                <a:path w="113772" h="279058">
                  <a:moveTo>
                    <a:pt x="71658" y="279057"/>
                  </a:moveTo>
                  <a:lnTo>
                    <a:pt x="56017" y="261076"/>
                  </a:lnTo>
                  <a:lnTo>
                    <a:pt x="36814" y="214904"/>
                  </a:lnTo>
                  <a:lnTo>
                    <a:pt x="27382" y="154781"/>
                  </a:lnTo>
                  <a:lnTo>
                    <a:pt x="11712" y="100345"/>
                  </a:lnTo>
                  <a:lnTo>
                    <a:pt x="1022" y="54893"/>
                  </a:lnTo>
                  <a:lnTo>
                    <a:pt x="0" y="41877"/>
                  </a:lnTo>
                  <a:lnTo>
                    <a:pt x="5104" y="21175"/>
                  </a:lnTo>
                  <a:lnTo>
                    <a:pt x="9741" y="12379"/>
                  </a:lnTo>
                  <a:lnTo>
                    <a:pt x="17512" y="6515"/>
                  </a:lnTo>
                  <a:lnTo>
                    <a:pt x="38624" y="0"/>
                  </a:lnTo>
                  <a:lnTo>
                    <a:pt x="89404" y="3807"/>
                  </a:lnTo>
                  <a:lnTo>
                    <a:pt x="113771" y="53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17181" y="289533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4"/>
                  </a:lnTo>
                  <a:lnTo>
                    <a:pt x="95023" y="10095"/>
                  </a:lnTo>
                  <a:lnTo>
                    <a:pt x="38181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93118" y="2916393"/>
              <a:ext cx="8333" cy="115815"/>
            </a:xfrm>
            <a:custGeom>
              <a:avLst/>
              <a:gdLst/>
              <a:ahLst/>
              <a:cxnLst/>
              <a:rect l="0" t="0" r="0" b="0"/>
              <a:pathLst>
                <a:path w="8333" h="115815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2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69865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82242" y="2853222"/>
              <a:ext cx="45551" cy="163631"/>
            </a:xfrm>
            <a:custGeom>
              <a:avLst/>
              <a:gdLst/>
              <a:ahLst/>
              <a:cxnLst/>
              <a:rect l="0" t="0" r="0" b="0"/>
              <a:pathLst>
                <a:path w="45551" h="163631">
                  <a:moveTo>
                    <a:pt x="3437" y="84228"/>
                  </a:moveTo>
                  <a:lnTo>
                    <a:pt x="21394" y="138103"/>
                  </a:lnTo>
                  <a:lnTo>
                    <a:pt x="28186" y="158476"/>
                  </a:lnTo>
                  <a:lnTo>
                    <a:pt x="28125" y="162972"/>
                  </a:lnTo>
                  <a:lnTo>
                    <a:pt x="25745" y="163630"/>
                  </a:lnTo>
                  <a:lnTo>
                    <a:pt x="21818" y="161730"/>
                  </a:lnTo>
                  <a:lnTo>
                    <a:pt x="14336" y="147139"/>
                  </a:lnTo>
                  <a:lnTo>
                    <a:pt x="0" y="99645"/>
                  </a:lnTo>
                  <a:lnTo>
                    <a:pt x="599" y="64620"/>
                  </a:lnTo>
                  <a:lnTo>
                    <a:pt x="8185" y="32015"/>
                  </a:lnTo>
                  <a:lnTo>
                    <a:pt x="13621" y="23683"/>
                  </a:lnTo>
                  <a:lnTo>
                    <a:pt x="455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01492" y="2842694"/>
              <a:ext cx="148150" cy="183735"/>
            </a:xfrm>
            <a:custGeom>
              <a:avLst/>
              <a:gdLst/>
              <a:ahLst/>
              <a:cxnLst/>
              <a:rect l="0" t="0" r="0" b="0"/>
              <a:pathLst>
                <a:path w="148150" h="183735">
                  <a:moveTo>
                    <a:pt x="84228" y="0"/>
                  </a:moveTo>
                  <a:lnTo>
                    <a:pt x="66247" y="15641"/>
                  </a:lnTo>
                  <a:lnTo>
                    <a:pt x="25665" y="40433"/>
                  </a:lnTo>
                  <a:lnTo>
                    <a:pt x="17256" y="59694"/>
                  </a:lnTo>
                  <a:lnTo>
                    <a:pt x="15014" y="71382"/>
                  </a:lnTo>
                  <a:lnTo>
                    <a:pt x="18198" y="80343"/>
                  </a:lnTo>
                  <a:lnTo>
                    <a:pt x="25000" y="87487"/>
                  </a:lnTo>
                  <a:lnTo>
                    <a:pt x="34214" y="93420"/>
                  </a:lnTo>
                  <a:lnTo>
                    <a:pt x="53810" y="96892"/>
                  </a:lnTo>
                  <a:lnTo>
                    <a:pt x="74218" y="96875"/>
                  </a:lnTo>
                  <a:lnTo>
                    <a:pt x="105439" y="104613"/>
                  </a:lnTo>
                  <a:lnTo>
                    <a:pt x="126411" y="115125"/>
                  </a:lnTo>
                  <a:lnTo>
                    <a:pt x="141190" y="130715"/>
                  </a:lnTo>
                  <a:lnTo>
                    <a:pt x="146769" y="139786"/>
                  </a:lnTo>
                  <a:lnTo>
                    <a:pt x="148149" y="149343"/>
                  </a:lnTo>
                  <a:lnTo>
                    <a:pt x="143443" y="169320"/>
                  </a:lnTo>
                  <a:lnTo>
                    <a:pt x="136573" y="176051"/>
                  </a:lnTo>
                  <a:lnTo>
                    <a:pt x="116462" y="183530"/>
                  </a:lnTo>
                  <a:lnTo>
                    <a:pt x="95044" y="183734"/>
                  </a:lnTo>
                  <a:lnTo>
                    <a:pt x="31611" y="17106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54176" y="2758466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65005"/>
                  </a:lnTo>
                  <a:lnTo>
                    <a:pt x="20214" y="221110"/>
                  </a:lnTo>
                  <a:lnTo>
                    <a:pt x="21852" y="24567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38362" y="2874279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61640" y="0"/>
                  </a:lnTo>
                  <a:lnTo>
                    <a:pt x="102509" y="0"/>
                  </a:lnTo>
                  <a:lnTo>
                    <a:pt x="40872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7919816" y="2710833"/>
            <a:ext cx="441129" cy="310846"/>
          </a:xfrm>
          <a:custGeom>
            <a:avLst/>
            <a:gdLst/>
            <a:ahLst/>
            <a:cxnLst/>
            <a:rect l="0" t="0" r="0" b="0"/>
            <a:pathLst>
              <a:path w="441129" h="310846">
                <a:moveTo>
                  <a:pt x="102899" y="300317"/>
                </a:moveTo>
                <a:lnTo>
                  <a:pt x="102899" y="277960"/>
                </a:lnTo>
                <a:lnTo>
                  <a:pt x="122685" y="223327"/>
                </a:lnTo>
                <a:lnTo>
                  <a:pt x="140166" y="163230"/>
                </a:lnTo>
                <a:lnTo>
                  <a:pt x="150295" y="110068"/>
                </a:lnTo>
                <a:lnTo>
                  <a:pt x="172398" y="48922"/>
                </a:lnTo>
                <a:lnTo>
                  <a:pt x="184583" y="17599"/>
                </a:lnTo>
                <a:lnTo>
                  <a:pt x="196135" y="749"/>
                </a:lnTo>
                <a:lnTo>
                  <a:pt x="201320" y="0"/>
                </a:lnTo>
                <a:lnTo>
                  <a:pt x="205948" y="4179"/>
                </a:lnTo>
                <a:lnTo>
                  <a:pt x="232164" y="62088"/>
                </a:lnTo>
                <a:lnTo>
                  <a:pt x="257485" y="119293"/>
                </a:lnTo>
                <a:lnTo>
                  <a:pt x="289009" y="176044"/>
                </a:lnTo>
                <a:lnTo>
                  <a:pt x="314183" y="227720"/>
                </a:lnTo>
                <a:lnTo>
                  <a:pt x="352526" y="291156"/>
                </a:lnTo>
                <a:lnTo>
                  <a:pt x="357054" y="301229"/>
                </a:lnTo>
                <a:lnTo>
                  <a:pt x="355394" y="304434"/>
                </a:lnTo>
                <a:lnTo>
                  <a:pt x="349607" y="303062"/>
                </a:lnTo>
                <a:lnTo>
                  <a:pt x="291888" y="268048"/>
                </a:lnTo>
                <a:lnTo>
                  <a:pt x="239016" y="240520"/>
                </a:lnTo>
                <a:lnTo>
                  <a:pt x="175992" y="204119"/>
                </a:lnTo>
                <a:lnTo>
                  <a:pt x="118724" y="181186"/>
                </a:lnTo>
                <a:lnTo>
                  <a:pt x="61138" y="161058"/>
                </a:lnTo>
                <a:lnTo>
                  <a:pt x="4703" y="140488"/>
                </a:lnTo>
                <a:lnTo>
                  <a:pt x="0" y="135273"/>
                </a:lnTo>
                <a:lnTo>
                  <a:pt x="1544" y="129456"/>
                </a:lnTo>
                <a:lnTo>
                  <a:pt x="7253" y="123239"/>
                </a:lnTo>
                <a:lnTo>
                  <a:pt x="43234" y="108899"/>
                </a:lnTo>
                <a:lnTo>
                  <a:pt x="90940" y="97241"/>
                </a:lnTo>
                <a:lnTo>
                  <a:pt x="147709" y="86378"/>
                </a:lnTo>
                <a:lnTo>
                  <a:pt x="197804" y="81340"/>
                </a:lnTo>
                <a:lnTo>
                  <a:pt x="249417" y="72402"/>
                </a:lnTo>
                <a:lnTo>
                  <a:pt x="309699" y="66304"/>
                </a:lnTo>
                <a:lnTo>
                  <a:pt x="364994" y="60574"/>
                </a:lnTo>
                <a:lnTo>
                  <a:pt x="415303" y="55757"/>
                </a:lnTo>
                <a:lnTo>
                  <a:pt x="430492" y="53049"/>
                </a:lnTo>
                <a:lnTo>
                  <a:pt x="438277" y="53583"/>
                </a:lnTo>
                <a:lnTo>
                  <a:pt x="441128" y="56279"/>
                </a:lnTo>
                <a:lnTo>
                  <a:pt x="440689" y="60416"/>
                </a:lnTo>
                <a:lnTo>
                  <a:pt x="430843" y="71252"/>
                </a:lnTo>
                <a:lnTo>
                  <a:pt x="405568" y="87386"/>
                </a:lnTo>
                <a:lnTo>
                  <a:pt x="378972" y="102696"/>
                </a:lnTo>
                <a:lnTo>
                  <a:pt x="353154" y="118930"/>
                </a:lnTo>
                <a:lnTo>
                  <a:pt x="295318" y="145298"/>
                </a:lnTo>
                <a:lnTo>
                  <a:pt x="269096" y="161189"/>
                </a:lnTo>
                <a:lnTo>
                  <a:pt x="217245" y="189102"/>
                </a:lnTo>
                <a:lnTo>
                  <a:pt x="156965" y="223251"/>
                </a:lnTo>
                <a:lnTo>
                  <a:pt x="98085" y="265234"/>
                </a:lnTo>
                <a:lnTo>
                  <a:pt x="39728" y="31084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2014-01-07T15:05:40Z</dcterms:created>
  <dcterms:modified xsi:type="dcterms:W3CDTF">2014-01-07T15:06:04Z</dcterms:modified>
</cp:coreProperties>
</file>